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0" algn="ctr" defTabSz="821530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FF"/>
          </a:solidFill>
        </a:fill>
      </a:tcStyle>
    </a:wholeTbl>
    <a:band2H>
      <a:tcTxStyle b="def" i="def"/>
      <a:tcStyle>
        <a:tcBdr/>
        <a:fill>
          <a:solidFill>
            <a:srgbClr val="E9EFFF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F5CD"/>
          </a:solidFill>
        </a:fill>
      </a:tcStyle>
    </a:wholeTbl>
    <a:band2H>
      <a:tcTxStyle b="def" i="def"/>
      <a:tcStyle>
        <a:tcBdr/>
        <a:fill>
          <a:solidFill>
            <a:srgbClr val="E7FAE7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7F6"/>
          </a:solidFill>
        </a:fill>
      </a:tcStyle>
    </a:wholeTbl>
    <a:band2H>
      <a:tcTxStyle b="def" i="def"/>
      <a:tcStyle>
        <a:tcBdr/>
        <a:fill>
          <a:solidFill>
            <a:srgbClr val="FFECFB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98276" y="4927600"/>
            <a:ext cx="21863647" cy="3853768"/>
          </a:xfrm>
          <a:prstGeom prst="rect">
            <a:avLst/>
          </a:prstGeom>
        </p:spPr>
        <p:txBody>
          <a:bodyPr anchor="ctr"/>
          <a:lstStyle>
            <a:lvl1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1pPr>
            <a:lvl2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2pPr>
            <a:lvl3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3pPr>
            <a:lvl4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4pPr>
            <a:lvl5pPr algn="ctr" defTabSz="1160858">
              <a:defRPr b="1" spc="-408" sz="10200">
                <a:latin typeface="Graphik"/>
                <a:ea typeface="Graphik"/>
                <a:cs typeface="Graphik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Graphik"/>
                <a:ea typeface="Graphik"/>
                <a:cs typeface="Graphik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7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100" sz="2900"/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dy Level One…"/>
          <p:cNvSpPr txBox="1"/>
          <p:nvPr>
            <p:ph type="body" sz="quarter" idx="1" hasCustomPrompt="1"/>
          </p:nvPr>
        </p:nvSpPr>
        <p:spPr>
          <a:xfrm>
            <a:off x="2252673" y="10353078"/>
            <a:ext cx="20691416" cy="567946"/>
          </a:xfrm>
          <a:prstGeom prst="rect">
            <a:avLst/>
          </a:prstGeom>
        </p:spPr>
        <p:txBody>
          <a:bodyPr/>
          <a:lstStyle>
            <a:lvl1pPr>
              <a:defRPr spc="-84" sz="2800"/>
            </a:lvl1pPr>
            <a:lvl2pPr>
              <a:defRPr spc="-84" sz="2800"/>
            </a:lvl2pPr>
            <a:lvl3pPr>
              <a:defRPr spc="-84" sz="2800"/>
            </a:lvl3pPr>
            <a:lvl4pPr>
              <a:defRPr spc="-84" sz="2800"/>
            </a:lvl4pPr>
            <a:lvl5pPr>
              <a:defRPr spc="-84" sz="2800"/>
            </a:lvl5pPr>
          </a:lstStyle>
          <a:p>
            <a:pPr/>
            <a:r>
              <a:t>Attribution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5" name="Body Level One…"/>
          <p:cNvSpPr txBox="1"/>
          <p:nvPr>
            <p:ph type="body" sz="half" idx="21" hasCustomPrompt="1"/>
          </p:nvPr>
        </p:nvSpPr>
        <p:spPr>
          <a:xfrm>
            <a:off x="1439912" y="4332885"/>
            <a:ext cx="21504176" cy="5497469"/>
          </a:xfrm>
          <a:prstGeom prst="rect">
            <a:avLst/>
          </a:prstGeom>
        </p:spPr>
        <p:txBody>
          <a:bodyPr anchor="b"/>
          <a:lstStyle/>
          <a:p>
            <a:pPr lvl="4" indent="1278159" defTabSz="731341">
              <a:lnSpc>
                <a:spcPct val="70000"/>
              </a:lnSpc>
              <a:defRPr b="1" i="1" spc="-378" sz="8379">
                <a:latin typeface="Graphik"/>
                <a:ea typeface="Graphik"/>
                <a:cs typeface="Graphik"/>
                <a:sym typeface="Graphik"/>
              </a:defRPr>
            </a:pPr>
            <a:r>
              <a:t>“Notable Quote”
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/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Palm trees against a pink and purple sky after sunset"/>
          <p:cNvSpPr/>
          <p:nvPr>
            <p:ph type="pic" sz="half" idx="22"/>
          </p:nvPr>
        </p:nvSpPr>
        <p:spPr>
          <a:xfrm>
            <a:off x="-2" y="-1159935"/>
            <a:ext cx="12065002" cy="905086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A pink inflatable ring floating in a pool"/>
          <p:cNvSpPr/>
          <p:nvPr>
            <p:ph type="pic" sz="half" idx="23"/>
          </p:nvPr>
        </p:nvSpPr>
        <p:spPr>
          <a:xfrm>
            <a:off x="-2" y="6326054"/>
            <a:ext cx="12065002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/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/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5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2" y="1270000"/>
            <a:ext cx="24384004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" name="Low angle view of a palm tree with Dubai’s skyscrapers in the background"/>
          <p:cNvSpPr/>
          <p:nvPr>
            <p:ph type="pic" idx="21"/>
          </p:nvPr>
        </p:nvSpPr>
        <p:spPr>
          <a:xfrm>
            <a:off x="14033250" y="-897806"/>
            <a:ext cx="10349537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2" y="1270000"/>
            <a:ext cx="24384004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2" name="Body Level One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95400" y="3543455"/>
            <a:ext cx="21869400" cy="69405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7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22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/>
            </a:lvl1pPr>
          </a:lstStyle>
          <a:p>
            <a:pPr/>
            <a:r>
              <a:t>Slide bullet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2" y="1270000"/>
            <a:ext cx="24384004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4" name="Body Level One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Body Level One…"/>
          <p:cNvSpPr txBox="1"/>
          <p:nvPr>
            <p:ph type="body" idx="21" hasCustomPrompt="1"/>
          </p:nvPr>
        </p:nvSpPr>
        <p:spPr>
          <a:xfrm>
            <a:off x="1295400" y="5270499"/>
            <a:ext cx="21869400" cy="7135319"/>
          </a:xfrm>
          <a:prstGeom prst="rect">
            <a:avLst/>
          </a:prstGeom>
        </p:spPr>
        <p:txBody>
          <a:bodyPr numCol="2" spcCol="1093469"/>
          <a:lstStyle>
            <a:lvl1pPr>
              <a:spcBef>
                <a:spcPts val="3300"/>
              </a:spcBef>
              <a:defRPr cap="none" spc="0" sz="4000"/>
            </a:lvl1pPr>
          </a:lstStyle>
          <a:p>
            <a:pPr/>
            <a:r>
              <a:t>Slide bullet text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2" y="1270000"/>
            <a:ext cx="24384004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4" name="A blue and white director’s chair beside a pool with a floating blue inflatable ring"/>
          <p:cNvSpPr/>
          <p:nvPr>
            <p:ph type="pic" idx="21"/>
          </p:nvPr>
        </p:nvSpPr>
        <p:spPr>
          <a:xfrm>
            <a:off x="14034290" y="-250432"/>
            <a:ext cx="10358782" cy="142295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/>
            </a:lvl1pPr>
            <a:lvl2pPr>
              <a:spcBef>
                <a:spcPts val="3300"/>
              </a:spcBef>
              <a:defRPr cap="none" spc="0" sz="4000"/>
            </a:lvl2pPr>
            <a:lvl3pPr>
              <a:spcBef>
                <a:spcPts val="3300"/>
              </a:spcBef>
              <a:defRPr cap="none" spc="0" sz="4000"/>
            </a:lvl3pPr>
            <a:lvl4pPr>
              <a:spcBef>
                <a:spcPts val="3300"/>
              </a:spcBef>
              <a:defRPr cap="none" spc="0" sz="4000"/>
            </a:lvl4pPr>
            <a:lvl5pPr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100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8" name="Slide Subtitle"/>
          <p:cNvSpPr txBox="1"/>
          <p:nvPr>
            <p:ph type="body" sz="quarter" idx="23" hasCustomPrompt="1"/>
          </p:nvPr>
        </p:nvSpPr>
        <p:spPr>
          <a:xfrm>
            <a:off x="1295399" y="4092574"/>
            <a:ext cx="11442703" cy="678374"/>
          </a:xfrm>
          <a:prstGeom prst="rect">
            <a:avLst/>
          </a:prstGeom>
        </p:spPr>
        <p:txBody>
          <a:bodyPr/>
          <a:lstStyle>
            <a:lvl1pPr defTabSz="566673">
              <a:defRPr spc="-200" sz="3300"/>
            </a:lvl1pPr>
          </a:lstStyle>
          <a:p>
            <a:pPr/>
            <a:r>
              <a:t>Slide Subtitle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6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2" y="1270000"/>
            <a:ext cx="24384004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5" name="Body Level One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6" name="Slide Subtitle"/>
          <p:cNvSpPr txBox="1"/>
          <p:nvPr>
            <p:ph type="body" sz="quarter" idx="21" hasCustomPrompt="1"/>
          </p:nvPr>
        </p:nvSpPr>
        <p:spPr>
          <a:xfrm>
            <a:off x="1295400" y="3543455"/>
            <a:ext cx="21869400" cy="69405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Slide Subtitle </a:t>
            </a:r>
          </a:p>
        </p:txBody>
      </p:sp>
      <p:sp>
        <p:nvSpPr>
          <p:cNvPr id="87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2" y="1270000"/>
            <a:ext cx="24384004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6" name="Body Level One…"/>
          <p:cNvSpPr txBox="1"/>
          <p:nvPr>
            <p:ph type="body" sz="quarter" idx="1" hasCustomPrompt="1"/>
          </p:nvPr>
        </p:nvSpPr>
        <p:spPr>
          <a:xfrm>
            <a:off x="1295400" y="12955885"/>
            <a:ext cx="21869400" cy="429262"/>
          </a:xfrm>
          <a:prstGeom prst="rect">
            <a:avLst/>
          </a:prstGeom>
        </p:spPr>
        <p:txBody>
          <a:bodyPr/>
          <a:lstStyle>
            <a:lvl1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>
              <a:spcBef>
                <a:spcPts val="3200"/>
              </a:spcBef>
              <a:defRPr spc="-58" sz="20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7" name="Agenda Subtitle"/>
          <p:cNvSpPr txBox="1"/>
          <p:nvPr>
            <p:ph type="body" sz="quarter" idx="21" hasCustomPrompt="1"/>
          </p:nvPr>
        </p:nvSpPr>
        <p:spPr>
          <a:xfrm>
            <a:off x="1295400" y="3543455"/>
            <a:ext cx="21869400" cy="69405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Agenda Subtitle</a:t>
            </a:r>
          </a:p>
        </p:txBody>
      </p:sp>
      <p:sp>
        <p:nvSpPr>
          <p:cNvPr id="98" name="Body Level One…"/>
          <p:cNvSpPr txBox="1"/>
          <p:nvPr>
            <p:ph type="body" idx="22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100" sz="5400" u="sng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9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2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2" cy="140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5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3">
              <a:lnSpc>
                <a:spcPct val="100000"/>
              </a:lnSpc>
              <a:spcBef>
                <a:spcPts val="0"/>
              </a:spcBef>
              <a:tabLst/>
              <a:defRPr spc="0"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0" marR="0" indent="0" algn="l" defTabSz="116085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34289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act: Routing"/>
          <p:cNvSpPr txBox="1"/>
          <p:nvPr>
            <p:ph type="ctrTitle"/>
          </p:nvPr>
        </p:nvSpPr>
        <p:spPr>
          <a:xfrm>
            <a:off x="1298349" y="4384675"/>
            <a:ext cx="21869402" cy="4699000"/>
          </a:xfrm>
          <a:prstGeom prst="rect">
            <a:avLst/>
          </a:prstGeom>
        </p:spPr>
        <p:txBody>
          <a:bodyPr/>
          <a:lstStyle>
            <a:lvl1pPr>
              <a:defRPr spc="-700"/>
            </a:lvl1pPr>
          </a:lstStyle>
          <a:p>
            <a:pPr/>
            <a:r>
              <a:t>React: Routing</a:t>
            </a:r>
          </a:p>
        </p:txBody>
      </p:sp>
      <p:sp>
        <p:nvSpPr>
          <p:cNvPr id="161" name="Phase 2 // Week 2, Day 4"/>
          <p:cNvSpPr txBox="1"/>
          <p:nvPr>
            <p:ph type="subTitle" sz="quarter" idx="1"/>
          </p:nvPr>
        </p:nvSpPr>
        <p:spPr>
          <a:xfrm>
            <a:off x="1374549" y="9268776"/>
            <a:ext cx="21869402" cy="1402243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Phase 2 | Week 2</a:t>
            </a:r>
          </a:p>
        </p:txBody>
      </p:sp>
      <p:sp>
        <p:nvSpPr>
          <p:cNvPr id="162" name="Sakib Rasul | June 22, 2023"/>
          <p:cNvSpPr txBox="1"/>
          <p:nvPr/>
        </p:nvSpPr>
        <p:spPr>
          <a:xfrm>
            <a:off x="1388793" y="11785894"/>
            <a:ext cx="8567751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pPr/>
            <a:r>
              <a:t>Sakib Rasul | Updated February 7, 2024 | Created June 22,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oday, we’ll answer the following questions:…"/>
          <p:cNvSpPr txBox="1"/>
          <p:nvPr>
            <p:ph type="body" idx="1"/>
          </p:nvPr>
        </p:nvSpPr>
        <p:spPr>
          <a:xfrm>
            <a:off x="1295400" y="3557990"/>
            <a:ext cx="21869400" cy="9238603"/>
          </a:xfrm>
          <a:prstGeom prst="rect">
            <a:avLst/>
          </a:prstGeom>
        </p:spPr>
        <p:txBody>
          <a:bodyPr/>
          <a:lstStyle/>
          <a:p>
            <a:pPr defTabSz="825500">
              <a:defRPr cap="none" spc="-100" sz="5400">
                <a:latin typeface="Graphik"/>
                <a:ea typeface="Graphik"/>
                <a:cs typeface="Graphik"/>
                <a:sym typeface="Graphik"/>
              </a:defRPr>
            </a:pPr>
            <a:r>
              <a:t>Today, we’ll answer the following questions:</a:t>
            </a:r>
            <a:endParaRPr spc="-52"/>
          </a:p>
          <a:p>
            <a:pPr marL="1200150" indent="-1200150" defTabSz="825500">
              <a:buSzPct val="100000"/>
              <a:buAutoNum type="arabicPeriod" startAt="1"/>
              <a:defRPr cap="none" spc="-100" sz="5400">
                <a:latin typeface="Graphik"/>
                <a:ea typeface="Graphik"/>
                <a:cs typeface="Graphik"/>
                <a:sym typeface="Graphik"/>
              </a:defRPr>
            </a:pPr>
            <a:r>
              <a:t>What are we hoping to accomplish during Project Week?</a:t>
            </a:r>
            <a:endParaRPr spc="-52"/>
          </a:p>
          <a:p>
            <a:pPr marL="1200150" indent="-1200150" defTabSz="825500">
              <a:buSzPct val="100000"/>
              <a:buAutoNum type="arabicPeriod" startAt="1"/>
              <a:defRPr cap="none" spc="-100" sz="5400">
                <a:latin typeface="Graphik"/>
                <a:ea typeface="Graphik"/>
                <a:cs typeface="Graphik"/>
                <a:sym typeface="Graphik"/>
              </a:defRPr>
            </a:pPr>
            <a:r>
              <a:t>How do we set up a </a:t>
            </a:r>
            <a:r>
              <a:rPr u="sng"/>
              <a:t>production-ready</a:t>
            </a:r>
            <a:r>
              <a:t> React app? </a:t>
            </a:r>
            <a:endParaRPr spc="-52"/>
          </a:p>
          <a:p>
            <a:pPr marL="1200150" indent="-1200150" defTabSz="825500">
              <a:buSzPct val="100000"/>
              <a:buAutoNum type="arabicPeriod" startAt="1"/>
              <a:defRPr cap="none" spc="-100" sz="5400">
                <a:latin typeface="Graphik"/>
                <a:ea typeface="Graphik"/>
                <a:cs typeface="Graphik"/>
                <a:sym typeface="Graphik"/>
              </a:defRPr>
            </a:pPr>
            <a:r>
              <a:t>What’s a </a:t>
            </a:r>
            <a:r>
              <a:rPr b="1"/>
              <a:t>single-page application</a:t>
            </a:r>
            <a:r>
              <a:t>, and how can we make one?</a:t>
            </a:r>
            <a:endParaRPr spc="-52"/>
          </a:p>
          <a:p>
            <a:pPr marL="1200150" indent="-1200150" defTabSz="825500">
              <a:buSzPct val="100000"/>
              <a:buAutoNum type="arabicPeriod" startAt="1"/>
              <a:defRPr cap="none" spc="-100" sz="5400">
                <a:latin typeface="Graphik"/>
                <a:ea typeface="Graphik"/>
                <a:cs typeface="Graphik"/>
                <a:sym typeface="Graphik"/>
              </a:defRPr>
            </a:pPr>
            <a:r>
              <a:t>What’s a </a:t>
            </a:r>
            <a:r>
              <a:rPr b="1"/>
              <a:t>CSS framework</a:t>
            </a:r>
            <a:r>
              <a:t>, and we might we want to use one?</a:t>
            </a:r>
          </a:p>
        </p:txBody>
      </p:sp>
      <p:sp>
        <p:nvSpPr>
          <p:cNvPr id="165" name="Today’s Objectives"/>
          <p:cNvSpPr txBox="1"/>
          <p:nvPr>
            <p:ph type="title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t’s Project Week!"/>
          <p:cNvSpPr txBox="1"/>
          <p:nvPr>
            <p:ph type="title"/>
          </p:nvPr>
        </p:nvSpPr>
        <p:spPr>
          <a:xfrm>
            <a:off x="1295400" y="1620696"/>
            <a:ext cx="21869400" cy="1778388"/>
          </a:xfrm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168" name="Your task, should you choose to accept it:"/>
          <p:cNvSpPr txBox="1"/>
          <p:nvPr>
            <p:ph type="body" sz="quarter" idx="1"/>
          </p:nvPr>
        </p:nvSpPr>
        <p:spPr>
          <a:xfrm>
            <a:off x="1295400" y="3947066"/>
            <a:ext cx="21869400" cy="901947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Your task, should you choose to accept it:</a:t>
            </a:r>
          </a:p>
        </p:txBody>
      </p:sp>
      <p:sp>
        <p:nvSpPr>
          <p:cNvPr id="169" name="Build a single-page React app with components, props, state, data, routing, and styling."/>
          <p:cNvSpPr txBox="1"/>
          <p:nvPr/>
        </p:nvSpPr>
        <p:spPr>
          <a:xfrm>
            <a:off x="1295400" y="5396996"/>
            <a:ext cx="21869400" cy="68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lnSpc>
                <a:spcPct val="100000"/>
              </a:lnSpc>
              <a:spcBef>
                <a:spcPts val="3300"/>
              </a:spcBef>
              <a:tabLst/>
              <a:defRPr i="1" spc="0" sz="4000"/>
            </a:pPr>
            <a:r>
              <a:t>Build a </a:t>
            </a:r>
            <a:r>
              <a:rPr b="1"/>
              <a:t>single-page</a:t>
            </a:r>
            <a:r>
              <a:t> React app with components, props, state, data, </a:t>
            </a:r>
            <a:r>
              <a:rPr b="1"/>
              <a:t>routing</a:t>
            </a:r>
            <a:r>
              <a:t>, and </a:t>
            </a:r>
            <a:r>
              <a:rPr b="1"/>
              <a:t>styling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t’s Project Week!"/>
          <p:cNvSpPr txBox="1"/>
          <p:nvPr>
            <p:ph type="title"/>
          </p:nvPr>
        </p:nvSpPr>
        <p:spPr>
          <a:xfrm>
            <a:off x="1295400" y="1620696"/>
            <a:ext cx="21869400" cy="1778388"/>
          </a:xfrm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172" name="Your task, should you choose to accept it:"/>
          <p:cNvSpPr txBox="1"/>
          <p:nvPr>
            <p:ph type="body" sz="quarter" idx="1"/>
          </p:nvPr>
        </p:nvSpPr>
        <p:spPr>
          <a:xfrm>
            <a:off x="1295400" y="3947066"/>
            <a:ext cx="21869400" cy="901947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Your task, should you choose to accept it:</a:t>
            </a:r>
          </a:p>
        </p:txBody>
      </p:sp>
      <p:sp>
        <p:nvSpPr>
          <p:cNvPr id="173" name="Build a single-page React app with components, props, state, data, routing, and styling."/>
          <p:cNvSpPr txBox="1"/>
          <p:nvPr/>
        </p:nvSpPr>
        <p:spPr>
          <a:xfrm>
            <a:off x="1295400" y="5396996"/>
            <a:ext cx="21869400" cy="68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lnSpc>
                <a:spcPct val="100000"/>
              </a:lnSpc>
              <a:spcBef>
                <a:spcPts val="3300"/>
              </a:spcBef>
              <a:tabLst/>
              <a:defRPr i="1" spc="0" sz="4000"/>
            </a:pPr>
            <a:r>
              <a:t>Build a </a:t>
            </a:r>
            <a:r>
              <a:rPr b="1"/>
              <a:t>single-page</a:t>
            </a:r>
            <a:r>
              <a:t> React app with components, props, state, data, </a:t>
            </a:r>
            <a:r>
              <a:rPr b="1"/>
              <a:t>routing</a:t>
            </a:r>
            <a:r>
              <a:t>, and </a:t>
            </a:r>
            <a:r>
              <a:rPr b="1"/>
              <a:t>styling.</a:t>
            </a:r>
          </a:p>
        </p:txBody>
      </p:sp>
      <p:pic>
        <p:nvPicPr>
          <p:cNvPr id="174" name="next.svg" descr="next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598307">
            <a:off x="1358257" y="6350000"/>
            <a:ext cx="5003803" cy="10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1200x627 - Lightsvg.svg" descr="1200x627 - Lightsvg.svg"/>
          <p:cNvPicPr>
            <a:picLocks noChangeAspect="1"/>
          </p:cNvPicPr>
          <p:nvPr/>
        </p:nvPicPr>
        <p:blipFill>
          <a:blip r:embed="rId3">
            <a:extLst/>
          </a:blip>
          <a:srcRect l="18945" t="35108" r="19048" b="35324"/>
          <a:stretch>
            <a:fillRect/>
          </a:stretch>
        </p:blipFill>
        <p:spPr>
          <a:xfrm rot="957618">
            <a:off x="18063937" y="6129535"/>
            <a:ext cx="5847558" cy="145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30"/>
                </a:lnTo>
                <a:lnTo>
                  <a:pt x="0" y="4260"/>
                </a:lnTo>
                <a:lnTo>
                  <a:pt x="1217" y="4260"/>
                </a:lnTo>
                <a:cubicBezTo>
                  <a:pt x="2204" y="4260"/>
                  <a:pt x="2473" y="4295"/>
                  <a:pt x="2637" y="4466"/>
                </a:cubicBezTo>
                <a:cubicBezTo>
                  <a:pt x="3006" y="4849"/>
                  <a:pt x="3203" y="5784"/>
                  <a:pt x="3203" y="7167"/>
                </a:cubicBezTo>
                <a:cubicBezTo>
                  <a:pt x="3203" y="8107"/>
                  <a:pt x="3132" y="8773"/>
                  <a:pt x="2988" y="9203"/>
                </a:cubicBezTo>
                <a:cubicBezTo>
                  <a:pt x="2758" y="9888"/>
                  <a:pt x="2721" y="9907"/>
                  <a:pt x="1318" y="9962"/>
                </a:cubicBezTo>
                <a:lnTo>
                  <a:pt x="0" y="10009"/>
                </a:lnTo>
                <a:lnTo>
                  <a:pt x="0" y="12115"/>
                </a:lnTo>
                <a:lnTo>
                  <a:pt x="0" y="14227"/>
                </a:lnTo>
                <a:lnTo>
                  <a:pt x="1155" y="14227"/>
                </a:lnTo>
                <a:cubicBezTo>
                  <a:pt x="1867" y="14227"/>
                  <a:pt x="2377" y="14282"/>
                  <a:pt x="2485" y="14375"/>
                </a:cubicBezTo>
                <a:cubicBezTo>
                  <a:pt x="2698" y="14558"/>
                  <a:pt x="2864" y="15112"/>
                  <a:pt x="2942" y="15898"/>
                </a:cubicBezTo>
                <a:cubicBezTo>
                  <a:pt x="3009" y="16570"/>
                  <a:pt x="3078" y="19707"/>
                  <a:pt x="3046" y="20676"/>
                </a:cubicBezTo>
                <a:lnTo>
                  <a:pt x="3026" y="21323"/>
                </a:lnTo>
                <a:lnTo>
                  <a:pt x="3724" y="21323"/>
                </a:lnTo>
                <a:lnTo>
                  <a:pt x="4423" y="21323"/>
                </a:lnTo>
                <a:lnTo>
                  <a:pt x="4421" y="20064"/>
                </a:lnTo>
                <a:cubicBezTo>
                  <a:pt x="4421" y="18154"/>
                  <a:pt x="4366" y="15879"/>
                  <a:pt x="4300" y="15069"/>
                </a:cubicBezTo>
                <a:cubicBezTo>
                  <a:pt x="4219" y="14073"/>
                  <a:pt x="4031" y="13256"/>
                  <a:pt x="3776" y="12798"/>
                </a:cubicBezTo>
                <a:cubicBezTo>
                  <a:pt x="3605" y="12489"/>
                  <a:pt x="3575" y="12392"/>
                  <a:pt x="3608" y="12233"/>
                </a:cubicBezTo>
                <a:cubicBezTo>
                  <a:pt x="3630" y="12126"/>
                  <a:pt x="3669" y="12039"/>
                  <a:pt x="3696" y="12039"/>
                </a:cubicBezTo>
                <a:cubicBezTo>
                  <a:pt x="3722" y="12039"/>
                  <a:pt x="3820" y="11885"/>
                  <a:pt x="3913" y="11697"/>
                </a:cubicBezTo>
                <a:cubicBezTo>
                  <a:pt x="4394" y="10719"/>
                  <a:pt x="4646" y="8369"/>
                  <a:pt x="4558" y="5707"/>
                </a:cubicBezTo>
                <a:cubicBezTo>
                  <a:pt x="4485" y="3521"/>
                  <a:pt x="4207" y="1909"/>
                  <a:pt x="3754" y="1036"/>
                </a:cubicBezTo>
                <a:cubicBezTo>
                  <a:pt x="3304" y="167"/>
                  <a:pt x="3212" y="124"/>
                  <a:pt x="1522" y="59"/>
                </a:cubicBezTo>
                <a:lnTo>
                  <a:pt x="0" y="0"/>
                </a:lnTo>
                <a:close/>
                <a:moveTo>
                  <a:pt x="15717" y="294"/>
                </a:moveTo>
                <a:lnTo>
                  <a:pt x="15717" y="2618"/>
                </a:lnTo>
                <a:lnTo>
                  <a:pt x="15717" y="4943"/>
                </a:lnTo>
                <a:lnTo>
                  <a:pt x="16397" y="4943"/>
                </a:lnTo>
                <a:lnTo>
                  <a:pt x="17077" y="4943"/>
                </a:lnTo>
                <a:lnTo>
                  <a:pt x="17077" y="2618"/>
                </a:lnTo>
                <a:lnTo>
                  <a:pt x="17077" y="294"/>
                </a:lnTo>
                <a:lnTo>
                  <a:pt x="16397" y="294"/>
                </a:lnTo>
                <a:lnTo>
                  <a:pt x="15717" y="294"/>
                </a:lnTo>
                <a:close/>
                <a:moveTo>
                  <a:pt x="6736" y="5625"/>
                </a:moveTo>
                <a:cubicBezTo>
                  <a:pt x="6352" y="5625"/>
                  <a:pt x="6053" y="5881"/>
                  <a:pt x="5754" y="6472"/>
                </a:cubicBezTo>
                <a:cubicBezTo>
                  <a:pt x="4995" y="7971"/>
                  <a:pt x="4578" y="11632"/>
                  <a:pt x="4743" y="15316"/>
                </a:cubicBezTo>
                <a:cubicBezTo>
                  <a:pt x="4894" y="18708"/>
                  <a:pt x="5475" y="20812"/>
                  <a:pt x="6402" y="21323"/>
                </a:cubicBezTo>
                <a:cubicBezTo>
                  <a:pt x="6664" y="21468"/>
                  <a:pt x="7125" y="21366"/>
                  <a:pt x="7380" y="21106"/>
                </a:cubicBezTo>
                <a:cubicBezTo>
                  <a:pt x="7852" y="20623"/>
                  <a:pt x="8245" y="19445"/>
                  <a:pt x="8434" y="17940"/>
                </a:cubicBezTo>
                <a:cubicBezTo>
                  <a:pt x="8560" y="16937"/>
                  <a:pt x="8616" y="16138"/>
                  <a:pt x="8561" y="16134"/>
                </a:cubicBezTo>
                <a:cubicBezTo>
                  <a:pt x="8540" y="16132"/>
                  <a:pt x="8299" y="16039"/>
                  <a:pt x="8028" y="15928"/>
                </a:cubicBezTo>
                <a:cubicBezTo>
                  <a:pt x="7695" y="15792"/>
                  <a:pt x="7531" y="15774"/>
                  <a:pt x="7523" y="15869"/>
                </a:cubicBezTo>
                <a:cubicBezTo>
                  <a:pt x="7492" y="16243"/>
                  <a:pt x="7318" y="16890"/>
                  <a:pt x="7183" y="17128"/>
                </a:cubicBezTo>
                <a:cubicBezTo>
                  <a:pt x="7012" y="17433"/>
                  <a:pt x="6643" y="17488"/>
                  <a:pt x="6481" y="17234"/>
                </a:cubicBezTo>
                <a:cubicBezTo>
                  <a:pt x="6235" y="16847"/>
                  <a:pt x="6040" y="15897"/>
                  <a:pt x="6015" y="14963"/>
                </a:cubicBezTo>
                <a:lnTo>
                  <a:pt x="6005" y="14569"/>
                </a:lnTo>
                <a:lnTo>
                  <a:pt x="7329" y="14527"/>
                </a:lnTo>
                <a:lnTo>
                  <a:pt x="8651" y="14492"/>
                </a:lnTo>
                <a:lnTo>
                  <a:pt x="8629" y="13027"/>
                </a:lnTo>
                <a:cubicBezTo>
                  <a:pt x="8617" y="12221"/>
                  <a:pt x="8585" y="11224"/>
                  <a:pt x="8557" y="10815"/>
                </a:cubicBezTo>
                <a:cubicBezTo>
                  <a:pt x="8333" y="7479"/>
                  <a:pt x="7683" y="5625"/>
                  <a:pt x="6736" y="5625"/>
                </a:cubicBezTo>
                <a:close/>
                <a:moveTo>
                  <a:pt x="11432" y="6060"/>
                </a:moveTo>
                <a:cubicBezTo>
                  <a:pt x="11003" y="6110"/>
                  <a:pt x="10616" y="6839"/>
                  <a:pt x="10428" y="7990"/>
                </a:cubicBezTo>
                <a:cubicBezTo>
                  <a:pt x="10342" y="8516"/>
                  <a:pt x="10307" y="8321"/>
                  <a:pt x="10307" y="7320"/>
                </a:cubicBezTo>
                <a:lnTo>
                  <a:pt x="10307" y="6443"/>
                </a:lnTo>
                <a:lnTo>
                  <a:pt x="9645" y="6443"/>
                </a:lnTo>
                <a:lnTo>
                  <a:pt x="8981" y="6443"/>
                </a:lnTo>
                <a:lnTo>
                  <a:pt x="8981" y="13951"/>
                </a:lnTo>
                <a:lnTo>
                  <a:pt x="8981" y="21465"/>
                </a:lnTo>
                <a:lnTo>
                  <a:pt x="9645" y="21465"/>
                </a:lnTo>
                <a:lnTo>
                  <a:pt x="10307" y="21465"/>
                </a:lnTo>
                <a:lnTo>
                  <a:pt x="10307" y="17116"/>
                </a:lnTo>
                <a:cubicBezTo>
                  <a:pt x="10307" y="12238"/>
                  <a:pt x="10324" y="11735"/>
                  <a:pt x="10519" y="10997"/>
                </a:cubicBezTo>
                <a:cubicBezTo>
                  <a:pt x="10672" y="10415"/>
                  <a:pt x="10755" y="10267"/>
                  <a:pt x="10926" y="10268"/>
                </a:cubicBezTo>
                <a:cubicBezTo>
                  <a:pt x="11131" y="10268"/>
                  <a:pt x="11282" y="10678"/>
                  <a:pt x="11372" y="11468"/>
                </a:cubicBezTo>
                <a:cubicBezTo>
                  <a:pt x="11441" y="12078"/>
                  <a:pt x="11446" y="12359"/>
                  <a:pt x="11458" y="16787"/>
                </a:cubicBezTo>
                <a:lnTo>
                  <a:pt x="11471" y="21465"/>
                </a:lnTo>
                <a:lnTo>
                  <a:pt x="12131" y="21465"/>
                </a:lnTo>
                <a:lnTo>
                  <a:pt x="12791" y="21465"/>
                </a:lnTo>
                <a:lnTo>
                  <a:pt x="12791" y="17116"/>
                </a:lnTo>
                <a:cubicBezTo>
                  <a:pt x="12791" y="12238"/>
                  <a:pt x="12808" y="11735"/>
                  <a:pt x="13002" y="10997"/>
                </a:cubicBezTo>
                <a:cubicBezTo>
                  <a:pt x="13152" y="10428"/>
                  <a:pt x="13239" y="10267"/>
                  <a:pt x="13393" y="10268"/>
                </a:cubicBezTo>
                <a:cubicBezTo>
                  <a:pt x="13571" y="10268"/>
                  <a:pt x="13744" y="10648"/>
                  <a:pt x="13827" y="11221"/>
                </a:cubicBezTo>
                <a:cubicBezTo>
                  <a:pt x="13893" y="11673"/>
                  <a:pt x="13898" y="11960"/>
                  <a:pt x="13908" y="16581"/>
                </a:cubicBezTo>
                <a:lnTo>
                  <a:pt x="13917" y="21465"/>
                </a:lnTo>
                <a:lnTo>
                  <a:pt x="14579" y="21465"/>
                </a:lnTo>
                <a:lnTo>
                  <a:pt x="15241" y="21465"/>
                </a:lnTo>
                <a:lnTo>
                  <a:pt x="15241" y="16104"/>
                </a:lnTo>
                <a:cubicBezTo>
                  <a:pt x="15240" y="10260"/>
                  <a:pt x="15223" y="9632"/>
                  <a:pt x="15044" y="8314"/>
                </a:cubicBezTo>
                <a:cubicBezTo>
                  <a:pt x="14864" y="6988"/>
                  <a:pt x="14538" y="6237"/>
                  <a:pt x="14069" y="6078"/>
                </a:cubicBezTo>
                <a:cubicBezTo>
                  <a:pt x="13560" y="5905"/>
                  <a:pt x="13038" y="6742"/>
                  <a:pt x="12789" y="8132"/>
                </a:cubicBezTo>
                <a:cubicBezTo>
                  <a:pt x="12727" y="8478"/>
                  <a:pt x="12667" y="8761"/>
                  <a:pt x="12653" y="8761"/>
                </a:cubicBezTo>
                <a:cubicBezTo>
                  <a:pt x="12639" y="8761"/>
                  <a:pt x="12587" y="8493"/>
                  <a:pt x="12539" y="8161"/>
                </a:cubicBezTo>
                <a:cubicBezTo>
                  <a:pt x="12352" y="6883"/>
                  <a:pt x="12065" y="6231"/>
                  <a:pt x="11618" y="6078"/>
                </a:cubicBezTo>
                <a:cubicBezTo>
                  <a:pt x="11556" y="6057"/>
                  <a:pt x="11493" y="6053"/>
                  <a:pt x="11432" y="6060"/>
                </a:cubicBezTo>
                <a:close/>
                <a:moveTo>
                  <a:pt x="15717" y="6578"/>
                </a:moveTo>
                <a:lnTo>
                  <a:pt x="15717" y="14086"/>
                </a:lnTo>
                <a:lnTo>
                  <a:pt x="15717" y="21600"/>
                </a:lnTo>
                <a:lnTo>
                  <a:pt x="17044" y="21600"/>
                </a:lnTo>
                <a:lnTo>
                  <a:pt x="17044" y="14086"/>
                </a:lnTo>
                <a:lnTo>
                  <a:pt x="17044" y="6578"/>
                </a:lnTo>
                <a:lnTo>
                  <a:pt x="16380" y="6578"/>
                </a:lnTo>
                <a:lnTo>
                  <a:pt x="15717" y="6578"/>
                </a:lnTo>
                <a:close/>
                <a:moveTo>
                  <a:pt x="18112" y="6578"/>
                </a:moveTo>
                <a:cubicBezTo>
                  <a:pt x="17711" y="6578"/>
                  <a:pt x="17384" y="6607"/>
                  <a:pt x="17384" y="6643"/>
                </a:cubicBezTo>
                <a:cubicBezTo>
                  <a:pt x="17384" y="6679"/>
                  <a:pt x="17677" y="8318"/>
                  <a:pt x="18035" y="10285"/>
                </a:cubicBezTo>
                <a:cubicBezTo>
                  <a:pt x="18550" y="13116"/>
                  <a:pt x="18679" y="13908"/>
                  <a:pt x="18652" y="14080"/>
                </a:cubicBezTo>
                <a:cubicBezTo>
                  <a:pt x="18633" y="14200"/>
                  <a:pt x="18309" y="15909"/>
                  <a:pt x="17932" y="17881"/>
                </a:cubicBezTo>
                <a:cubicBezTo>
                  <a:pt x="17555" y="19854"/>
                  <a:pt x="17247" y="21498"/>
                  <a:pt x="17247" y="21535"/>
                </a:cubicBezTo>
                <a:cubicBezTo>
                  <a:pt x="17247" y="21572"/>
                  <a:pt x="17556" y="21585"/>
                  <a:pt x="17934" y="21565"/>
                </a:cubicBezTo>
                <a:lnTo>
                  <a:pt x="18620" y="21529"/>
                </a:lnTo>
                <a:lnTo>
                  <a:pt x="18952" y="19694"/>
                </a:lnTo>
                <a:cubicBezTo>
                  <a:pt x="19136" y="18684"/>
                  <a:pt x="19307" y="17784"/>
                  <a:pt x="19331" y="17687"/>
                </a:cubicBezTo>
                <a:cubicBezTo>
                  <a:pt x="19366" y="17544"/>
                  <a:pt x="19442" y="17886"/>
                  <a:pt x="19744" y="19552"/>
                </a:cubicBezTo>
                <a:lnTo>
                  <a:pt x="20116" y="21600"/>
                </a:lnTo>
                <a:lnTo>
                  <a:pt x="21600" y="21600"/>
                </a:lnTo>
                <a:lnTo>
                  <a:pt x="20870" y="17675"/>
                </a:lnTo>
                <a:cubicBezTo>
                  <a:pt x="20468" y="15516"/>
                  <a:pt x="20139" y="13706"/>
                  <a:pt x="20138" y="13657"/>
                </a:cubicBezTo>
                <a:cubicBezTo>
                  <a:pt x="20138" y="13607"/>
                  <a:pt x="20197" y="13273"/>
                  <a:pt x="20267" y="12909"/>
                </a:cubicBezTo>
                <a:cubicBezTo>
                  <a:pt x="20338" y="12546"/>
                  <a:pt x="20638" y="10973"/>
                  <a:pt x="20932" y="9414"/>
                </a:cubicBezTo>
                <a:lnTo>
                  <a:pt x="21465" y="6578"/>
                </a:lnTo>
                <a:lnTo>
                  <a:pt x="20773" y="6578"/>
                </a:lnTo>
                <a:lnTo>
                  <a:pt x="20081" y="6578"/>
                </a:lnTo>
                <a:lnTo>
                  <a:pt x="19779" y="8285"/>
                </a:lnTo>
                <a:cubicBezTo>
                  <a:pt x="19613" y="9223"/>
                  <a:pt x="19467" y="9991"/>
                  <a:pt x="19454" y="9991"/>
                </a:cubicBezTo>
                <a:cubicBezTo>
                  <a:pt x="19440" y="9991"/>
                  <a:pt x="19298" y="9223"/>
                  <a:pt x="19137" y="8285"/>
                </a:cubicBezTo>
                <a:lnTo>
                  <a:pt x="18844" y="6578"/>
                </a:lnTo>
                <a:lnTo>
                  <a:pt x="18112" y="6578"/>
                </a:lnTo>
                <a:close/>
                <a:moveTo>
                  <a:pt x="6695" y="9426"/>
                </a:moveTo>
                <a:cubicBezTo>
                  <a:pt x="6809" y="9417"/>
                  <a:pt x="6921" y="9467"/>
                  <a:pt x="6978" y="9585"/>
                </a:cubicBezTo>
                <a:cubicBezTo>
                  <a:pt x="7177" y="9997"/>
                  <a:pt x="7331" y="10806"/>
                  <a:pt x="7353" y="11562"/>
                </a:cubicBezTo>
                <a:lnTo>
                  <a:pt x="7365" y="11974"/>
                </a:lnTo>
                <a:lnTo>
                  <a:pt x="6713" y="12009"/>
                </a:lnTo>
                <a:cubicBezTo>
                  <a:pt x="6288" y="12033"/>
                  <a:pt x="6053" y="11996"/>
                  <a:pt x="6038" y="11903"/>
                </a:cubicBezTo>
                <a:cubicBezTo>
                  <a:pt x="5973" y="11480"/>
                  <a:pt x="6204" y="10049"/>
                  <a:pt x="6405" y="9632"/>
                </a:cubicBezTo>
                <a:cubicBezTo>
                  <a:pt x="6466" y="9505"/>
                  <a:pt x="6581" y="9435"/>
                  <a:pt x="6695" y="9426"/>
                </a:cubicBezTo>
                <a:close/>
                <a:moveTo>
                  <a:pt x="0" y="18187"/>
                </a:moveTo>
                <a:lnTo>
                  <a:pt x="0" y="19758"/>
                </a:lnTo>
                <a:lnTo>
                  <a:pt x="0" y="21323"/>
                </a:lnTo>
                <a:lnTo>
                  <a:pt x="884" y="21323"/>
                </a:lnTo>
                <a:lnTo>
                  <a:pt x="1769" y="21323"/>
                </a:lnTo>
                <a:lnTo>
                  <a:pt x="1769" y="20029"/>
                </a:lnTo>
                <a:cubicBezTo>
                  <a:pt x="1769" y="18088"/>
                  <a:pt x="1820" y="18187"/>
                  <a:pt x="817" y="18187"/>
                </a:cubicBezTo>
                <a:lnTo>
                  <a:pt x="0" y="1818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76" name="Gatsby-Logo.svg" descr="Gatsby-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4356" y="5396996"/>
            <a:ext cx="6875288" cy="181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61505" b="0"/>
          <a:stretch>
            <a:fillRect/>
          </a:stretch>
        </p:blipFill>
        <p:spPr>
          <a:xfrm rot="867361">
            <a:off x="5215051" y="9982430"/>
            <a:ext cx="3810450" cy="2414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logo.svg" descr="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262502">
            <a:off x="15523100" y="9839676"/>
            <a:ext cx="2848423" cy="2699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Tailwind_CSS_Logo.svg" descr="Tailwind_CSS_Logo.sv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84082" y="9881605"/>
            <a:ext cx="2615837" cy="2615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t’s Project Week!"/>
          <p:cNvSpPr txBox="1"/>
          <p:nvPr>
            <p:ph type="title"/>
          </p:nvPr>
        </p:nvSpPr>
        <p:spPr>
          <a:xfrm>
            <a:off x="1295400" y="1620696"/>
            <a:ext cx="21869400" cy="1778388"/>
          </a:xfrm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182" name="Your task, should you choose to accept it:"/>
          <p:cNvSpPr txBox="1"/>
          <p:nvPr>
            <p:ph type="body" sz="quarter" idx="1"/>
          </p:nvPr>
        </p:nvSpPr>
        <p:spPr>
          <a:xfrm>
            <a:off x="1295400" y="3947066"/>
            <a:ext cx="21869400" cy="901947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Your task, should you choose to accept it:</a:t>
            </a:r>
          </a:p>
        </p:txBody>
      </p:sp>
      <p:sp>
        <p:nvSpPr>
          <p:cNvPr id="183" name="Build a single-page React app with components, props, state, data, routing, and styling."/>
          <p:cNvSpPr txBox="1"/>
          <p:nvPr/>
        </p:nvSpPr>
        <p:spPr>
          <a:xfrm>
            <a:off x="1295400" y="5396996"/>
            <a:ext cx="21869400" cy="68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lnSpc>
                <a:spcPct val="100000"/>
              </a:lnSpc>
              <a:spcBef>
                <a:spcPts val="3300"/>
              </a:spcBef>
              <a:tabLst/>
              <a:defRPr i="1" spc="0" sz="4000"/>
            </a:pPr>
            <a:r>
              <a:t>Build a </a:t>
            </a:r>
            <a:r>
              <a:rPr b="1"/>
              <a:t>single-page</a:t>
            </a:r>
            <a:r>
              <a:t> React app with components, props, state, data, </a:t>
            </a:r>
            <a:r>
              <a:rPr b="1"/>
              <a:t>routing</a:t>
            </a:r>
            <a:r>
              <a:t>, and </a:t>
            </a:r>
            <a:r>
              <a:rPr b="1"/>
              <a:t>styling.</a:t>
            </a:r>
          </a:p>
        </p:txBody>
      </p:sp>
      <p:pic>
        <p:nvPicPr>
          <p:cNvPr id="184" name="next.svg" descr="next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598307">
            <a:off x="1358257" y="6350000"/>
            <a:ext cx="5003803" cy="10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1200x627 - Lightsvg.svg" descr="1200x627 - Lightsvg.svg"/>
          <p:cNvPicPr>
            <a:picLocks noChangeAspect="1"/>
          </p:cNvPicPr>
          <p:nvPr/>
        </p:nvPicPr>
        <p:blipFill>
          <a:blip r:embed="rId3">
            <a:extLst/>
          </a:blip>
          <a:srcRect l="18945" t="35108" r="19048" b="35324"/>
          <a:stretch>
            <a:fillRect/>
          </a:stretch>
        </p:blipFill>
        <p:spPr>
          <a:xfrm rot="957618">
            <a:off x="18063937" y="6129535"/>
            <a:ext cx="5847558" cy="145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30"/>
                </a:lnTo>
                <a:lnTo>
                  <a:pt x="0" y="4260"/>
                </a:lnTo>
                <a:lnTo>
                  <a:pt x="1217" y="4260"/>
                </a:lnTo>
                <a:cubicBezTo>
                  <a:pt x="2204" y="4260"/>
                  <a:pt x="2473" y="4295"/>
                  <a:pt x="2637" y="4466"/>
                </a:cubicBezTo>
                <a:cubicBezTo>
                  <a:pt x="3006" y="4849"/>
                  <a:pt x="3203" y="5784"/>
                  <a:pt x="3203" y="7167"/>
                </a:cubicBezTo>
                <a:cubicBezTo>
                  <a:pt x="3203" y="8107"/>
                  <a:pt x="3132" y="8773"/>
                  <a:pt x="2988" y="9203"/>
                </a:cubicBezTo>
                <a:cubicBezTo>
                  <a:pt x="2758" y="9888"/>
                  <a:pt x="2721" y="9907"/>
                  <a:pt x="1318" y="9962"/>
                </a:cubicBezTo>
                <a:lnTo>
                  <a:pt x="0" y="10009"/>
                </a:lnTo>
                <a:lnTo>
                  <a:pt x="0" y="12115"/>
                </a:lnTo>
                <a:lnTo>
                  <a:pt x="0" y="14227"/>
                </a:lnTo>
                <a:lnTo>
                  <a:pt x="1155" y="14227"/>
                </a:lnTo>
                <a:cubicBezTo>
                  <a:pt x="1867" y="14227"/>
                  <a:pt x="2377" y="14282"/>
                  <a:pt x="2485" y="14375"/>
                </a:cubicBezTo>
                <a:cubicBezTo>
                  <a:pt x="2698" y="14558"/>
                  <a:pt x="2864" y="15112"/>
                  <a:pt x="2942" y="15898"/>
                </a:cubicBezTo>
                <a:cubicBezTo>
                  <a:pt x="3009" y="16570"/>
                  <a:pt x="3078" y="19707"/>
                  <a:pt x="3046" y="20676"/>
                </a:cubicBezTo>
                <a:lnTo>
                  <a:pt x="3026" y="21323"/>
                </a:lnTo>
                <a:lnTo>
                  <a:pt x="3724" y="21323"/>
                </a:lnTo>
                <a:lnTo>
                  <a:pt x="4423" y="21323"/>
                </a:lnTo>
                <a:lnTo>
                  <a:pt x="4421" y="20064"/>
                </a:lnTo>
                <a:cubicBezTo>
                  <a:pt x="4421" y="18154"/>
                  <a:pt x="4366" y="15879"/>
                  <a:pt x="4300" y="15069"/>
                </a:cubicBezTo>
                <a:cubicBezTo>
                  <a:pt x="4219" y="14073"/>
                  <a:pt x="4031" y="13256"/>
                  <a:pt x="3776" y="12798"/>
                </a:cubicBezTo>
                <a:cubicBezTo>
                  <a:pt x="3605" y="12489"/>
                  <a:pt x="3575" y="12392"/>
                  <a:pt x="3608" y="12233"/>
                </a:cubicBezTo>
                <a:cubicBezTo>
                  <a:pt x="3630" y="12126"/>
                  <a:pt x="3669" y="12039"/>
                  <a:pt x="3696" y="12039"/>
                </a:cubicBezTo>
                <a:cubicBezTo>
                  <a:pt x="3722" y="12039"/>
                  <a:pt x="3820" y="11885"/>
                  <a:pt x="3913" y="11697"/>
                </a:cubicBezTo>
                <a:cubicBezTo>
                  <a:pt x="4394" y="10719"/>
                  <a:pt x="4646" y="8369"/>
                  <a:pt x="4558" y="5707"/>
                </a:cubicBezTo>
                <a:cubicBezTo>
                  <a:pt x="4485" y="3521"/>
                  <a:pt x="4207" y="1909"/>
                  <a:pt x="3754" y="1036"/>
                </a:cubicBezTo>
                <a:cubicBezTo>
                  <a:pt x="3304" y="167"/>
                  <a:pt x="3212" y="124"/>
                  <a:pt x="1522" y="59"/>
                </a:cubicBezTo>
                <a:lnTo>
                  <a:pt x="0" y="0"/>
                </a:lnTo>
                <a:close/>
                <a:moveTo>
                  <a:pt x="15717" y="294"/>
                </a:moveTo>
                <a:lnTo>
                  <a:pt x="15717" y="2618"/>
                </a:lnTo>
                <a:lnTo>
                  <a:pt x="15717" y="4943"/>
                </a:lnTo>
                <a:lnTo>
                  <a:pt x="16397" y="4943"/>
                </a:lnTo>
                <a:lnTo>
                  <a:pt x="17077" y="4943"/>
                </a:lnTo>
                <a:lnTo>
                  <a:pt x="17077" y="2618"/>
                </a:lnTo>
                <a:lnTo>
                  <a:pt x="17077" y="294"/>
                </a:lnTo>
                <a:lnTo>
                  <a:pt x="16397" y="294"/>
                </a:lnTo>
                <a:lnTo>
                  <a:pt x="15717" y="294"/>
                </a:lnTo>
                <a:close/>
                <a:moveTo>
                  <a:pt x="6736" y="5625"/>
                </a:moveTo>
                <a:cubicBezTo>
                  <a:pt x="6352" y="5625"/>
                  <a:pt x="6053" y="5881"/>
                  <a:pt x="5754" y="6472"/>
                </a:cubicBezTo>
                <a:cubicBezTo>
                  <a:pt x="4995" y="7971"/>
                  <a:pt x="4578" y="11632"/>
                  <a:pt x="4743" y="15316"/>
                </a:cubicBezTo>
                <a:cubicBezTo>
                  <a:pt x="4894" y="18708"/>
                  <a:pt x="5475" y="20812"/>
                  <a:pt x="6402" y="21323"/>
                </a:cubicBezTo>
                <a:cubicBezTo>
                  <a:pt x="6664" y="21468"/>
                  <a:pt x="7125" y="21366"/>
                  <a:pt x="7380" y="21106"/>
                </a:cubicBezTo>
                <a:cubicBezTo>
                  <a:pt x="7852" y="20623"/>
                  <a:pt x="8245" y="19445"/>
                  <a:pt x="8434" y="17940"/>
                </a:cubicBezTo>
                <a:cubicBezTo>
                  <a:pt x="8560" y="16937"/>
                  <a:pt x="8616" y="16138"/>
                  <a:pt x="8561" y="16134"/>
                </a:cubicBezTo>
                <a:cubicBezTo>
                  <a:pt x="8540" y="16132"/>
                  <a:pt x="8299" y="16039"/>
                  <a:pt x="8028" y="15928"/>
                </a:cubicBezTo>
                <a:cubicBezTo>
                  <a:pt x="7695" y="15792"/>
                  <a:pt x="7531" y="15774"/>
                  <a:pt x="7523" y="15869"/>
                </a:cubicBezTo>
                <a:cubicBezTo>
                  <a:pt x="7492" y="16243"/>
                  <a:pt x="7318" y="16890"/>
                  <a:pt x="7183" y="17128"/>
                </a:cubicBezTo>
                <a:cubicBezTo>
                  <a:pt x="7012" y="17433"/>
                  <a:pt x="6643" y="17488"/>
                  <a:pt x="6481" y="17234"/>
                </a:cubicBezTo>
                <a:cubicBezTo>
                  <a:pt x="6235" y="16847"/>
                  <a:pt x="6040" y="15897"/>
                  <a:pt x="6015" y="14963"/>
                </a:cubicBezTo>
                <a:lnTo>
                  <a:pt x="6005" y="14569"/>
                </a:lnTo>
                <a:lnTo>
                  <a:pt x="7329" y="14527"/>
                </a:lnTo>
                <a:lnTo>
                  <a:pt x="8651" y="14492"/>
                </a:lnTo>
                <a:lnTo>
                  <a:pt x="8629" y="13027"/>
                </a:lnTo>
                <a:cubicBezTo>
                  <a:pt x="8617" y="12221"/>
                  <a:pt x="8585" y="11224"/>
                  <a:pt x="8557" y="10815"/>
                </a:cubicBezTo>
                <a:cubicBezTo>
                  <a:pt x="8333" y="7479"/>
                  <a:pt x="7683" y="5625"/>
                  <a:pt x="6736" y="5625"/>
                </a:cubicBezTo>
                <a:close/>
                <a:moveTo>
                  <a:pt x="11432" y="6060"/>
                </a:moveTo>
                <a:cubicBezTo>
                  <a:pt x="11003" y="6110"/>
                  <a:pt x="10616" y="6839"/>
                  <a:pt x="10428" y="7990"/>
                </a:cubicBezTo>
                <a:cubicBezTo>
                  <a:pt x="10342" y="8516"/>
                  <a:pt x="10307" y="8321"/>
                  <a:pt x="10307" y="7320"/>
                </a:cubicBezTo>
                <a:lnTo>
                  <a:pt x="10307" y="6443"/>
                </a:lnTo>
                <a:lnTo>
                  <a:pt x="9645" y="6443"/>
                </a:lnTo>
                <a:lnTo>
                  <a:pt x="8981" y="6443"/>
                </a:lnTo>
                <a:lnTo>
                  <a:pt x="8981" y="13951"/>
                </a:lnTo>
                <a:lnTo>
                  <a:pt x="8981" y="21465"/>
                </a:lnTo>
                <a:lnTo>
                  <a:pt x="9645" y="21465"/>
                </a:lnTo>
                <a:lnTo>
                  <a:pt x="10307" y="21465"/>
                </a:lnTo>
                <a:lnTo>
                  <a:pt x="10307" y="17116"/>
                </a:lnTo>
                <a:cubicBezTo>
                  <a:pt x="10307" y="12238"/>
                  <a:pt x="10324" y="11735"/>
                  <a:pt x="10519" y="10997"/>
                </a:cubicBezTo>
                <a:cubicBezTo>
                  <a:pt x="10672" y="10415"/>
                  <a:pt x="10755" y="10267"/>
                  <a:pt x="10926" y="10268"/>
                </a:cubicBezTo>
                <a:cubicBezTo>
                  <a:pt x="11131" y="10268"/>
                  <a:pt x="11282" y="10678"/>
                  <a:pt x="11372" y="11468"/>
                </a:cubicBezTo>
                <a:cubicBezTo>
                  <a:pt x="11441" y="12078"/>
                  <a:pt x="11446" y="12359"/>
                  <a:pt x="11458" y="16787"/>
                </a:cubicBezTo>
                <a:lnTo>
                  <a:pt x="11471" y="21465"/>
                </a:lnTo>
                <a:lnTo>
                  <a:pt x="12131" y="21465"/>
                </a:lnTo>
                <a:lnTo>
                  <a:pt x="12791" y="21465"/>
                </a:lnTo>
                <a:lnTo>
                  <a:pt x="12791" y="17116"/>
                </a:lnTo>
                <a:cubicBezTo>
                  <a:pt x="12791" y="12238"/>
                  <a:pt x="12808" y="11735"/>
                  <a:pt x="13002" y="10997"/>
                </a:cubicBezTo>
                <a:cubicBezTo>
                  <a:pt x="13152" y="10428"/>
                  <a:pt x="13239" y="10267"/>
                  <a:pt x="13393" y="10268"/>
                </a:cubicBezTo>
                <a:cubicBezTo>
                  <a:pt x="13571" y="10268"/>
                  <a:pt x="13744" y="10648"/>
                  <a:pt x="13827" y="11221"/>
                </a:cubicBezTo>
                <a:cubicBezTo>
                  <a:pt x="13893" y="11673"/>
                  <a:pt x="13898" y="11960"/>
                  <a:pt x="13908" y="16581"/>
                </a:cubicBezTo>
                <a:lnTo>
                  <a:pt x="13917" y="21465"/>
                </a:lnTo>
                <a:lnTo>
                  <a:pt x="14579" y="21465"/>
                </a:lnTo>
                <a:lnTo>
                  <a:pt x="15241" y="21465"/>
                </a:lnTo>
                <a:lnTo>
                  <a:pt x="15241" y="16104"/>
                </a:lnTo>
                <a:cubicBezTo>
                  <a:pt x="15240" y="10260"/>
                  <a:pt x="15223" y="9632"/>
                  <a:pt x="15044" y="8314"/>
                </a:cubicBezTo>
                <a:cubicBezTo>
                  <a:pt x="14864" y="6988"/>
                  <a:pt x="14538" y="6237"/>
                  <a:pt x="14069" y="6078"/>
                </a:cubicBezTo>
                <a:cubicBezTo>
                  <a:pt x="13560" y="5905"/>
                  <a:pt x="13038" y="6742"/>
                  <a:pt x="12789" y="8132"/>
                </a:cubicBezTo>
                <a:cubicBezTo>
                  <a:pt x="12727" y="8478"/>
                  <a:pt x="12667" y="8761"/>
                  <a:pt x="12653" y="8761"/>
                </a:cubicBezTo>
                <a:cubicBezTo>
                  <a:pt x="12639" y="8761"/>
                  <a:pt x="12587" y="8493"/>
                  <a:pt x="12539" y="8161"/>
                </a:cubicBezTo>
                <a:cubicBezTo>
                  <a:pt x="12352" y="6883"/>
                  <a:pt x="12065" y="6231"/>
                  <a:pt x="11618" y="6078"/>
                </a:cubicBezTo>
                <a:cubicBezTo>
                  <a:pt x="11556" y="6057"/>
                  <a:pt x="11493" y="6053"/>
                  <a:pt x="11432" y="6060"/>
                </a:cubicBezTo>
                <a:close/>
                <a:moveTo>
                  <a:pt x="15717" y="6578"/>
                </a:moveTo>
                <a:lnTo>
                  <a:pt x="15717" y="14086"/>
                </a:lnTo>
                <a:lnTo>
                  <a:pt x="15717" y="21600"/>
                </a:lnTo>
                <a:lnTo>
                  <a:pt x="17044" y="21600"/>
                </a:lnTo>
                <a:lnTo>
                  <a:pt x="17044" y="14086"/>
                </a:lnTo>
                <a:lnTo>
                  <a:pt x="17044" y="6578"/>
                </a:lnTo>
                <a:lnTo>
                  <a:pt x="16380" y="6578"/>
                </a:lnTo>
                <a:lnTo>
                  <a:pt x="15717" y="6578"/>
                </a:lnTo>
                <a:close/>
                <a:moveTo>
                  <a:pt x="18112" y="6578"/>
                </a:moveTo>
                <a:cubicBezTo>
                  <a:pt x="17711" y="6578"/>
                  <a:pt x="17384" y="6607"/>
                  <a:pt x="17384" y="6643"/>
                </a:cubicBezTo>
                <a:cubicBezTo>
                  <a:pt x="17384" y="6679"/>
                  <a:pt x="17677" y="8318"/>
                  <a:pt x="18035" y="10285"/>
                </a:cubicBezTo>
                <a:cubicBezTo>
                  <a:pt x="18550" y="13116"/>
                  <a:pt x="18679" y="13908"/>
                  <a:pt x="18652" y="14080"/>
                </a:cubicBezTo>
                <a:cubicBezTo>
                  <a:pt x="18633" y="14200"/>
                  <a:pt x="18309" y="15909"/>
                  <a:pt x="17932" y="17881"/>
                </a:cubicBezTo>
                <a:cubicBezTo>
                  <a:pt x="17555" y="19854"/>
                  <a:pt x="17247" y="21498"/>
                  <a:pt x="17247" y="21535"/>
                </a:cubicBezTo>
                <a:cubicBezTo>
                  <a:pt x="17247" y="21572"/>
                  <a:pt x="17556" y="21585"/>
                  <a:pt x="17934" y="21565"/>
                </a:cubicBezTo>
                <a:lnTo>
                  <a:pt x="18620" y="21529"/>
                </a:lnTo>
                <a:lnTo>
                  <a:pt x="18952" y="19694"/>
                </a:lnTo>
                <a:cubicBezTo>
                  <a:pt x="19136" y="18684"/>
                  <a:pt x="19307" y="17784"/>
                  <a:pt x="19331" y="17687"/>
                </a:cubicBezTo>
                <a:cubicBezTo>
                  <a:pt x="19366" y="17544"/>
                  <a:pt x="19442" y="17886"/>
                  <a:pt x="19744" y="19552"/>
                </a:cubicBezTo>
                <a:lnTo>
                  <a:pt x="20116" y="21600"/>
                </a:lnTo>
                <a:lnTo>
                  <a:pt x="21600" y="21600"/>
                </a:lnTo>
                <a:lnTo>
                  <a:pt x="20870" y="17675"/>
                </a:lnTo>
                <a:cubicBezTo>
                  <a:pt x="20468" y="15516"/>
                  <a:pt x="20139" y="13706"/>
                  <a:pt x="20138" y="13657"/>
                </a:cubicBezTo>
                <a:cubicBezTo>
                  <a:pt x="20138" y="13607"/>
                  <a:pt x="20197" y="13273"/>
                  <a:pt x="20267" y="12909"/>
                </a:cubicBezTo>
                <a:cubicBezTo>
                  <a:pt x="20338" y="12546"/>
                  <a:pt x="20638" y="10973"/>
                  <a:pt x="20932" y="9414"/>
                </a:cubicBezTo>
                <a:lnTo>
                  <a:pt x="21465" y="6578"/>
                </a:lnTo>
                <a:lnTo>
                  <a:pt x="20773" y="6578"/>
                </a:lnTo>
                <a:lnTo>
                  <a:pt x="20081" y="6578"/>
                </a:lnTo>
                <a:lnTo>
                  <a:pt x="19779" y="8285"/>
                </a:lnTo>
                <a:cubicBezTo>
                  <a:pt x="19613" y="9223"/>
                  <a:pt x="19467" y="9991"/>
                  <a:pt x="19454" y="9991"/>
                </a:cubicBezTo>
                <a:cubicBezTo>
                  <a:pt x="19440" y="9991"/>
                  <a:pt x="19298" y="9223"/>
                  <a:pt x="19137" y="8285"/>
                </a:cubicBezTo>
                <a:lnTo>
                  <a:pt x="18844" y="6578"/>
                </a:lnTo>
                <a:lnTo>
                  <a:pt x="18112" y="6578"/>
                </a:lnTo>
                <a:close/>
                <a:moveTo>
                  <a:pt x="6695" y="9426"/>
                </a:moveTo>
                <a:cubicBezTo>
                  <a:pt x="6809" y="9417"/>
                  <a:pt x="6921" y="9467"/>
                  <a:pt x="6978" y="9585"/>
                </a:cubicBezTo>
                <a:cubicBezTo>
                  <a:pt x="7177" y="9997"/>
                  <a:pt x="7331" y="10806"/>
                  <a:pt x="7353" y="11562"/>
                </a:cubicBezTo>
                <a:lnTo>
                  <a:pt x="7365" y="11974"/>
                </a:lnTo>
                <a:lnTo>
                  <a:pt x="6713" y="12009"/>
                </a:lnTo>
                <a:cubicBezTo>
                  <a:pt x="6288" y="12033"/>
                  <a:pt x="6053" y="11996"/>
                  <a:pt x="6038" y="11903"/>
                </a:cubicBezTo>
                <a:cubicBezTo>
                  <a:pt x="5973" y="11480"/>
                  <a:pt x="6204" y="10049"/>
                  <a:pt x="6405" y="9632"/>
                </a:cubicBezTo>
                <a:cubicBezTo>
                  <a:pt x="6466" y="9505"/>
                  <a:pt x="6581" y="9435"/>
                  <a:pt x="6695" y="9426"/>
                </a:cubicBezTo>
                <a:close/>
                <a:moveTo>
                  <a:pt x="0" y="18187"/>
                </a:moveTo>
                <a:lnTo>
                  <a:pt x="0" y="19758"/>
                </a:lnTo>
                <a:lnTo>
                  <a:pt x="0" y="21323"/>
                </a:lnTo>
                <a:lnTo>
                  <a:pt x="884" y="21323"/>
                </a:lnTo>
                <a:lnTo>
                  <a:pt x="1769" y="21323"/>
                </a:lnTo>
                <a:lnTo>
                  <a:pt x="1769" y="20029"/>
                </a:lnTo>
                <a:cubicBezTo>
                  <a:pt x="1769" y="18088"/>
                  <a:pt x="1820" y="18187"/>
                  <a:pt x="817" y="18187"/>
                </a:cubicBezTo>
                <a:lnTo>
                  <a:pt x="0" y="1818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6" name="Gatsby-Logo.svg" descr="Gatsby-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4356" y="5396996"/>
            <a:ext cx="6875288" cy="181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61505" b="0"/>
          <a:stretch>
            <a:fillRect/>
          </a:stretch>
        </p:blipFill>
        <p:spPr>
          <a:xfrm rot="867361">
            <a:off x="5215051" y="9982430"/>
            <a:ext cx="3810450" cy="2414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logo.svg" descr="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262502">
            <a:off x="15523100" y="9839676"/>
            <a:ext cx="2848423" cy="2699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Tailwind_CSS_Logo.svg" descr="Tailwind_CSS_Logo.sv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84082" y="9881605"/>
            <a:ext cx="2615837" cy="261583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Oval"/>
          <p:cNvSpPr/>
          <p:nvPr/>
        </p:nvSpPr>
        <p:spPr>
          <a:xfrm rot="20504006">
            <a:off x="234407" y="5123571"/>
            <a:ext cx="6921553" cy="3621258"/>
          </a:xfrm>
          <a:prstGeom prst="ellipse">
            <a:avLst/>
          </a:prstGeom>
          <a:ln w="50800">
            <a:solidFill>
              <a:srgbClr val="00D3D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91" name="Oval"/>
          <p:cNvSpPr/>
          <p:nvPr/>
        </p:nvSpPr>
        <p:spPr>
          <a:xfrm rot="1038799">
            <a:off x="17450950" y="5047372"/>
            <a:ext cx="6921551" cy="3621257"/>
          </a:xfrm>
          <a:prstGeom prst="ellipse">
            <a:avLst/>
          </a:prstGeom>
          <a:ln w="50800">
            <a:solidFill>
              <a:srgbClr val="00D3D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92" name="Oval"/>
          <p:cNvSpPr/>
          <p:nvPr/>
        </p:nvSpPr>
        <p:spPr>
          <a:xfrm rot="1888">
            <a:off x="10176785" y="9376688"/>
            <a:ext cx="4030429" cy="3625669"/>
          </a:xfrm>
          <a:prstGeom prst="ellipse">
            <a:avLst/>
          </a:prstGeom>
          <a:ln w="50800">
            <a:solidFill>
              <a:srgbClr val="00D3D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2"/>
      <p:bldP build="whole" bldLvl="1" animBg="1" rev="0" advAuto="0" spid="192" grpId="3"/>
      <p:bldP build="whole" bldLvl="1" animBg="1" rev="0" advAuto="0" spid="19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t’s Project Week!"/>
          <p:cNvSpPr txBox="1"/>
          <p:nvPr>
            <p:ph type="title"/>
          </p:nvPr>
        </p:nvSpPr>
        <p:spPr>
          <a:xfrm>
            <a:off x="1295400" y="1620696"/>
            <a:ext cx="21869400" cy="1778388"/>
          </a:xfrm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195" name="Your task, should you choose to accept it:"/>
          <p:cNvSpPr txBox="1"/>
          <p:nvPr>
            <p:ph type="body" sz="quarter" idx="1"/>
          </p:nvPr>
        </p:nvSpPr>
        <p:spPr>
          <a:xfrm>
            <a:off x="1295400" y="3947066"/>
            <a:ext cx="21869400" cy="901947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  <a:defRPr cap="none" spc="0" sz="4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Your task, should you choose to accept it:</a:t>
            </a:r>
          </a:p>
        </p:txBody>
      </p:sp>
      <p:sp>
        <p:nvSpPr>
          <p:cNvPr id="196" name="Build a single-page React app with components, props, state, data, routing, and styling."/>
          <p:cNvSpPr txBox="1"/>
          <p:nvPr/>
        </p:nvSpPr>
        <p:spPr>
          <a:xfrm>
            <a:off x="1295400" y="5396996"/>
            <a:ext cx="21869400" cy="68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lnSpc>
                <a:spcPct val="100000"/>
              </a:lnSpc>
              <a:spcBef>
                <a:spcPts val="3300"/>
              </a:spcBef>
              <a:tabLst/>
              <a:defRPr i="1" spc="0" sz="4000"/>
            </a:pPr>
            <a:r>
              <a:t>Build a </a:t>
            </a:r>
            <a:r>
              <a:rPr b="1"/>
              <a:t>single-page</a:t>
            </a:r>
            <a:r>
              <a:t> React app with components, props, state, data, </a:t>
            </a:r>
            <a:r>
              <a:rPr b="1"/>
              <a:t>routing</a:t>
            </a:r>
            <a:r>
              <a:t>, and </a:t>
            </a:r>
            <a:r>
              <a:rPr b="1"/>
              <a:t>styling.</a:t>
            </a:r>
          </a:p>
        </p:txBody>
      </p:sp>
      <p:pic>
        <p:nvPicPr>
          <p:cNvPr id="197" name="next.svg" descr="next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598307">
            <a:off x="1358257" y="6350000"/>
            <a:ext cx="5003803" cy="10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1200x627 - Lightsvg.svg" descr="1200x627 - Lightsvg.svg"/>
          <p:cNvPicPr>
            <a:picLocks noChangeAspect="1"/>
          </p:cNvPicPr>
          <p:nvPr/>
        </p:nvPicPr>
        <p:blipFill>
          <a:blip r:embed="rId3">
            <a:extLst/>
          </a:blip>
          <a:srcRect l="18945" t="35108" r="19048" b="35324"/>
          <a:stretch>
            <a:fillRect/>
          </a:stretch>
        </p:blipFill>
        <p:spPr>
          <a:xfrm rot="957618">
            <a:off x="18063937" y="6129535"/>
            <a:ext cx="5847558" cy="1456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30"/>
                </a:lnTo>
                <a:lnTo>
                  <a:pt x="0" y="4260"/>
                </a:lnTo>
                <a:lnTo>
                  <a:pt x="1217" y="4260"/>
                </a:lnTo>
                <a:cubicBezTo>
                  <a:pt x="2204" y="4260"/>
                  <a:pt x="2473" y="4295"/>
                  <a:pt x="2637" y="4466"/>
                </a:cubicBezTo>
                <a:cubicBezTo>
                  <a:pt x="3006" y="4849"/>
                  <a:pt x="3203" y="5784"/>
                  <a:pt x="3203" y="7167"/>
                </a:cubicBezTo>
                <a:cubicBezTo>
                  <a:pt x="3203" y="8107"/>
                  <a:pt x="3132" y="8773"/>
                  <a:pt x="2988" y="9203"/>
                </a:cubicBezTo>
                <a:cubicBezTo>
                  <a:pt x="2758" y="9888"/>
                  <a:pt x="2721" y="9907"/>
                  <a:pt x="1318" y="9962"/>
                </a:cubicBezTo>
                <a:lnTo>
                  <a:pt x="0" y="10009"/>
                </a:lnTo>
                <a:lnTo>
                  <a:pt x="0" y="12115"/>
                </a:lnTo>
                <a:lnTo>
                  <a:pt x="0" y="14227"/>
                </a:lnTo>
                <a:lnTo>
                  <a:pt x="1155" y="14227"/>
                </a:lnTo>
                <a:cubicBezTo>
                  <a:pt x="1867" y="14227"/>
                  <a:pt x="2377" y="14282"/>
                  <a:pt x="2485" y="14375"/>
                </a:cubicBezTo>
                <a:cubicBezTo>
                  <a:pt x="2698" y="14558"/>
                  <a:pt x="2864" y="15112"/>
                  <a:pt x="2942" y="15898"/>
                </a:cubicBezTo>
                <a:cubicBezTo>
                  <a:pt x="3009" y="16570"/>
                  <a:pt x="3078" y="19707"/>
                  <a:pt x="3046" y="20676"/>
                </a:cubicBezTo>
                <a:lnTo>
                  <a:pt x="3026" y="21323"/>
                </a:lnTo>
                <a:lnTo>
                  <a:pt x="3724" y="21323"/>
                </a:lnTo>
                <a:lnTo>
                  <a:pt x="4423" y="21323"/>
                </a:lnTo>
                <a:lnTo>
                  <a:pt x="4421" y="20064"/>
                </a:lnTo>
                <a:cubicBezTo>
                  <a:pt x="4421" y="18154"/>
                  <a:pt x="4366" y="15879"/>
                  <a:pt x="4300" y="15069"/>
                </a:cubicBezTo>
                <a:cubicBezTo>
                  <a:pt x="4219" y="14073"/>
                  <a:pt x="4031" y="13256"/>
                  <a:pt x="3776" y="12798"/>
                </a:cubicBezTo>
                <a:cubicBezTo>
                  <a:pt x="3605" y="12489"/>
                  <a:pt x="3575" y="12392"/>
                  <a:pt x="3608" y="12233"/>
                </a:cubicBezTo>
                <a:cubicBezTo>
                  <a:pt x="3630" y="12126"/>
                  <a:pt x="3669" y="12039"/>
                  <a:pt x="3696" y="12039"/>
                </a:cubicBezTo>
                <a:cubicBezTo>
                  <a:pt x="3722" y="12039"/>
                  <a:pt x="3820" y="11885"/>
                  <a:pt x="3913" y="11697"/>
                </a:cubicBezTo>
                <a:cubicBezTo>
                  <a:pt x="4394" y="10719"/>
                  <a:pt x="4646" y="8369"/>
                  <a:pt x="4558" y="5707"/>
                </a:cubicBezTo>
                <a:cubicBezTo>
                  <a:pt x="4485" y="3521"/>
                  <a:pt x="4207" y="1909"/>
                  <a:pt x="3754" y="1036"/>
                </a:cubicBezTo>
                <a:cubicBezTo>
                  <a:pt x="3304" y="167"/>
                  <a:pt x="3212" y="124"/>
                  <a:pt x="1522" y="59"/>
                </a:cubicBezTo>
                <a:lnTo>
                  <a:pt x="0" y="0"/>
                </a:lnTo>
                <a:close/>
                <a:moveTo>
                  <a:pt x="15717" y="294"/>
                </a:moveTo>
                <a:lnTo>
                  <a:pt x="15717" y="2618"/>
                </a:lnTo>
                <a:lnTo>
                  <a:pt x="15717" y="4943"/>
                </a:lnTo>
                <a:lnTo>
                  <a:pt x="16397" y="4943"/>
                </a:lnTo>
                <a:lnTo>
                  <a:pt x="17077" y="4943"/>
                </a:lnTo>
                <a:lnTo>
                  <a:pt x="17077" y="2618"/>
                </a:lnTo>
                <a:lnTo>
                  <a:pt x="17077" y="294"/>
                </a:lnTo>
                <a:lnTo>
                  <a:pt x="16397" y="294"/>
                </a:lnTo>
                <a:lnTo>
                  <a:pt x="15717" y="294"/>
                </a:lnTo>
                <a:close/>
                <a:moveTo>
                  <a:pt x="6736" y="5625"/>
                </a:moveTo>
                <a:cubicBezTo>
                  <a:pt x="6352" y="5625"/>
                  <a:pt x="6053" y="5881"/>
                  <a:pt x="5754" y="6472"/>
                </a:cubicBezTo>
                <a:cubicBezTo>
                  <a:pt x="4995" y="7971"/>
                  <a:pt x="4578" y="11632"/>
                  <a:pt x="4743" y="15316"/>
                </a:cubicBezTo>
                <a:cubicBezTo>
                  <a:pt x="4894" y="18708"/>
                  <a:pt x="5475" y="20812"/>
                  <a:pt x="6402" y="21323"/>
                </a:cubicBezTo>
                <a:cubicBezTo>
                  <a:pt x="6664" y="21468"/>
                  <a:pt x="7125" y="21366"/>
                  <a:pt x="7380" y="21106"/>
                </a:cubicBezTo>
                <a:cubicBezTo>
                  <a:pt x="7852" y="20623"/>
                  <a:pt x="8245" y="19445"/>
                  <a:pt x="8434" y="17940"/>
                </a:cubicBezTo>
                <a:cubicBezTo>
                  <a:pt x="8560" y="16937"/>
                  <a:pt x="8616" y="16138"/>
                  <a:pt x="8561" y="16134"/>
                </a:cubicBezTo>
                <a:cubicBezTo>
                  <a:pt x="8540" y="16132"/>
                  <a:pt x="8299" y="16039"/>
                  <a:pt x="8028" y="15928"/>
                </a:cubicBezTo>
                <a:cubicBezTo>
                  <a:pt x="7695" y="15792"/>
                  <a:pt x="7531" y="15774"/>
                  <a:pt x="7523" y="15869"/>
                </a:cubicBezTo>
                <a:cubicBezTo>
                  <a:pt x="7492" y="16243"/>
                  <a:pt x="7318" y="16890"/>
                  <a:pt x="7183" y="17128"/>
                </a:cubicBezTo>
                <a:cubicBezTo>
                  <a:pt x="7012" y="17433"/>
                  <a:pt x="6643" y="17488"/>
                  <a:pt x="6481" y="17234"/>
                </a:cubicBezTo>
                <a:cubicBezTo>
                  <a:pt x="6235" y="16847"/>
                  <a:pt x="6040" y="15897"/>
                  <a:pt x="6015" y="14963"/>
                </a:cubicBezTo>
                <a:lnTo>
                  <a:pt x="6005" y="14569"/>
                </a:lnTo>
                <a:lnTo>
                  <a:pt x="7329" y="14527"/>
                </a:lnTo>
                <a:lnTo>
                  <a:pt x="8651" y="14492"/>
                </a:lnTo>
                <a:lnTo>
                  <a:pt x="8629" y="13027"/>
                </a:lnTo>
                <a:cubicBezTo>
                  <a:pt x="8617" y="12221"/>
                  <a:pt x="8585" y="11224"/>
                  <a:pt x="8557" y="10815"/>
                </a:cubicBezTo>
                <a:cubicBezTo>
                  <a:pt x="8333" y="7479"/>
                  <a:pt x="7683" y="5625"/>
                  <a:pt x="6736" y="5625"/>
                </a:cubicBezTo>
                <a:close/>
                <a:moveTo>
                  <a:pt x="11432" y="6060"/>
                </a:moveTo>
                <a:cubicBezTo>
                  <a:pt x="11003" y="6110"/>
                  <a:pt x="10616" y="6839"/>
                  <a:pt x="10428" y="7990"/>
                </a:cubicBezTo>
                <a:cubicBezTo>
                  <a:pt x="10342" y="8516"/>
                  <a:pt x="10307" y="8321"/>
                  <a:pt x="10307" y="7320"/>
                </a:cubicBezTo>
                <a:lnTo>
                  <a:pt x="10307" y="6443"/>
                </a:lnTo>
                <a:lnTo>
                  <a:pt x="9645" y="6443"/>
                </a:lnTo>
                <a:lnTo>
                  <a:pt x="8981" y="6443"/>
                </a:lnTo>
                <a:lnTo>
                  <a:pt x="8981" y="13951"/>
                </a:lnTo>
                <a:lnTo>
                  <a:pt x="8981" y="21465"/>
                </a:lnTo>
                <a:lnTo>
                  <a:pt x="9645" y="21465"/>
                </a:lnTo>
                <a:lnTo>
                  <a:pt x="10307" y="21465"/>
                </a:lnTo>
                <a:lnTo>
                  <a:pt x="10307" y="17116"/>
                </a:lnTo>
                <a:cubicBezTo>
                  <a:pt x="10307" y="12238"/>
                  <a:pt x="10324" y="11735"/>
                  <a:pt x="10519" y="10997"/>
                </a:cubicBezTo>
                <a:cubicBezTo>
                  <a:pt x="10672" y="10415"/>
                  <a:pt x="10755" y="10267"/>
                  <a:pt x="10926" y="10268"/>
                </a:cubicBezTo>
                <a:cubicBezTo>
                  <a:pt x="11131" y="10268"/>
                  <a:pt x="11282" y="10678"/>
                  <a:pt x="11372" y="11468"/>
                </a:cubicBezTo>
                <a:cubicBezTo>
                  <a:pt x="11441" y="12078"/>
                  <a:pt x="11446" y="12359"/>
                  <a:pt x="11458" y="16787"/>
                </a:cubicBezTo>
                <a:lnTo>
                  <a:pt x="11471" y="21465"/>
                </a:lnTo>
                <a:lnTo>
                  <a:pt x="12131" y="21465"/>
                </a:lnTo>
                <a:lnTo>
                  <a:pt x="12791" y="21465"/>
                </a:lnTo>
                <a:lnTo>
                  <a:pt x="12791" y="17116"/>
                </a:lnTo>
                <a:cubicBezTo>
                  <a:pt x="12791" y="12238"/>
                  <a:pt x="12808" y="11735"/>
                  <a:pt x="13002" y="10997"/>
                </a:cubicBezTo>
                <a:cubicBezTo>
                  <a:pt x="13152" y="10428"/>
                  <a:pt x="13239" y="10267"/>
                  <a:pt x="13393" y="10268"/>
                </a:cubicBezTo>
                <a:cubicBezTo>
                  <a:pt x="13571" y="10268"/>
                  <a:pt x="13744" y="10648"/>
                  <a:pt x="13827" y="11221"/>
                </a:cubicBezTo>
                <a:cubicBezTo>
                  <a:pt x="13893" y="11673"/>
                  <a:pt x="13898" y="11960"/>
                  <a:pt x="13908" y="16581"/>
                </a:cubicBezTo>
                <a:lnTo>
                  <a:pt x="13917" y="21465"/>
                </a:lnTo>
                <a:lnTo>
                  <a:pt x="14579" y="21465"/>
                </a:lnTo>
                <a:lnTo>
                  <a:pt x="15241" y="21465"/>
                </a:lnTo>
                <a:lnTo>
                  <a:pt x="15241" y="16104"/>
                </a:lnTo>
                <a:cubicBezTo>
                  <a:pt x="15240" y="10260"/>
                  <a:pt x="15223" y="9632"/>
                  <a:pt x="15044" y="8314"/>
                </a:cubicBezTo>
                <a:cubicBezTo>
                  <a:pt x="14864" y="6988"/>
                  <a:pt x="14538" y="6237"/>
                  <a:pt x="14069" y="6078"/>
                </a:cubicBezTo>
                <a:cubicBezTo>
                  <a:pt x="13560" y="5905"/>
                  <a:pt x="13038" y="6742"/>
                  <a:pt x="12789" y="8132"/>
                </a:cubicBezTo>
                <a:cubicBezTo>
                  <a:pt x="12727" y="8478"/>
                  <a:pt x="12667" y="8761"/>
                  <a:pt x="12653" y="8761"/>
                </a:cubicBezTo>
                <a:cubicBezTo>
                  <a:pt x="12639" y="8761"/>
                  <a:pt x="12587" y="8493"/>
                  <a:pt x="12539" y="8161"/>
                </a:cubicBezTo>
                <a:cubicBezTo>
                  <a:pt x="12352" y="6883"/>
                  <a:pt x="12065" y="6231"/>
                  <a:pt x="11618" y="6078"/>
                </a:cubicBezTo>
                <a:cubicBezTo>
                  <a:pt x="11556" y="6057"/>
                  <a:pt x="11493" y="6053"/>
                  <a:pt x="11432" y="6060"/>
                </a:cubicBezTo>
                <a:close/>
                <a:moveTo>
                  <a:pt x="15717" y="6578"/>
                </a:moveTo>
                <a:lnTo>
                  <a:pt x="15717" y="14086"/>
                </a:lnTo>
                <a:lnTo>
                  <a:pt x="15717" y="21600"/>
                </a:lnTo>
                <a:lnTo>
                  <a:pt x="17044" y="21600"/>
                </a:lnTo>
                <a:lnTo>
                  <a:pt x="17044" y="14086"/>
                </a:lnTo>
                <a:lnTo>
                  <a:pt x="17044" y="6578"/>
                </a:lnTo>
                <a:lnTo>
                  <a:pt x="16380" y="6578"/>
                </a:lnTo>
                <a:lnTo>
                  <a:pt x="15717" y="6578"/>
                </a:lnTo>
                <a:close/>
                <a:moveTo>
                  <a:pt x="18112" y="6578"/>
                </a:moveTo>
                <a:cubicBezTo>
                  <a:pt x="17711" y="6578"/>
                  <a:pt x="17384" y="6607"/>
                  <a:pt x="17384" y="6643"/>
                </a:cubicBezTo>
                <a:cubicBezTo>
                  <a:pt x="17384" y="6679"/>
                  <a:pt x="17677" y="8318"/>
                  <a:pt x="18035" y="10285"/>
                </a:cubicBezTo>
                <a:cubicBezTo>
                  <a:pt x="18550" y="13116"/>
                  <a:pt x="18679" y="13908"/>
                  <a:pt x="18652" y="14080"/>
                </a:cubicBezTo>
                <a:cubicBezTo>
                  <a:pt x="18633" y="14200"/>
                  <a:pt x="18309" y="15909"/>
                  <a:pt x="17932" y="17881"/>
                </a:cubicBezTo>
                <a:cubicBezTo>
                  <a:pt x="17555" y="19854"/>
                  <a:pt x="17247" y="21498"/>
                  <a:pt x="17247" y="21535"/>
                </a:cubicBezTo>
                <a:cubicBezTo>
                  <a:pt x="17247" y="21572"/>
                  <a:pt x="17556" y="21585"/>
                  <a:pt x="17934" y="21565"/>
                </a:cubicBezTo>
                <a:lnTo>
                  <a:pt x="18620" y="21529"/>
                </a:lnTo>
                <a:lnTo>
                  <a:pt x="18952" y="19694"/>
                </a:lnTo>
                <a:cubicBezTo>
                  <a:pt x="19136" y="18684"/>
                  <a:pt x="19307" y="17784"/>
                  <a:pt x="19331" y="17687"/>
                </a:cubicBezTo>
                <a:cubicBezTo>
                  <a:pt x="19366" y="17544"/>
                  <a:pt x="19442" y="17886"/>
                  <a:pt x="19744" y="19552"/>
                </a:cubicBezTo>
                <a:lnTo>
                  <a:pt x="20116" y="21600"/>
                </a:lnTo>
                <a:lnTo>
                  <a:pt x="21600" y="21600"/>
                </a:lnTo>
                <a:lnTo>
                  <a:pt x="20870" y="17675"/>
                </a:lnTo>
                <a:cubicBezTo>
                  <a:pt x="20468" y="15516"/>
                  <a:pt x="20139" y="13706"/>
                  <a:pt x="20138" y="13657"/>
                </a:cubicBezTo>
                <a:cubicBezTo>
                  <a:pt x="20138" y="13607"/>
                  <a:pt x="20197" y="13273"/>
                  <a:pt x="20267" y="12909"/>
                </a:cubicBezTo>
                <a:cubicBezTo>
                  <a:pt x="20338" y="12546"/>
                  <a:pt x="20638" y="10973"/>
                  <a:pt x="20932" y="9414"/>
                </a:cubicBezTo>
                <a:lnTo>
                  <a:pt x="21465" y="6578"/>
                </a:lnTo>
                <a:lnTo>
                  <a:pt x="20773" y="6578"/>
                </a:lnTo>
                <a:lnTo>
                  <a:pt x="20081" y="6578"/>
                </a:lnTo>
                <a:lnTo>
                  <a:pt x="19779" y="8285"/>
                </a:lnTo>
                <a:cubicBezTo>
                  <a:pt x="19613" y="9223"/>
                  <a:pt x="19467" y="9991"/>
                  <a:pt x="19454" y="9991"/>
                </a:cubicBezTo>
                <a:cubicBezTo>
                  <a:pt x="19440" y="9991"/>
                  <a:pt x="19298" y="9223"/>
                  <a:pt x="19137" y="8285"/>
                </a:cubicBezTo>
                <a:lnTo>
                  <a:pt x="18844" y="6578"/>
                </a:lnTo>
                <a:lnTo>
                  <a:pt x="18112" y="6578"/>
                </a:lnTo>
                <a:close/>
                <a:moveTo>
                  <a:pt x="6695" y="9426"/>
                </a:moveTo>
                <a:cubicBezTo>
                  <a:pt x="6809" y="9417"/>
                  <a:pt x="6921" y="9467"/>
                  <a:pt x="6978" y="9585"/>
                </a:cubicBezTo>
                <a:cubicBezTo>
                  <a:pt x="7177" y="9997"/>
                  <a:pt x="7331" y="10806"/>
                  <a:pt x="7353" y="11562"/>
                </a:cubicBezTo>
                <a:lnTo>
                  <a:pt x="7365" y="11974"/>
                </a:lnTo>
                <a:lnTo>
                  <a:pt x="6713" y="12009"/>
                </a:lnTo>
                <a:cubicBezTo>
                  <a:pt x="6288" y="12033"/>
                  <a:pt x="6053" y="11996"/>
                  <a:pt x="6038" y="11903"/>
                </a:cubicBezTo>
                <a:cubicBezTo>
                  <a:pt x="5973" y="11480"/>
                  <a:pt x="6204" y="10049"/>
                  <a:pt x="6405" y="9632"/>
                </a:cubicBezTo>
                <a:cubicBezTo>
                  <a:pt x="6466" y="9505"/>
                  <a:pt x="6581" y="9435"/>
                  <a:pt x="6695" y="9426"/>
                </a:cubicBezTo>
                <a:close/>
                <a:moveTo>
                  <a:pt x="0" y="18187"/>
                </a:moveTo>
                <a:lnTo>
                  <a:pt x="0" y="19758"/>
                </a:lnTo>
                <a:lnTo>
                  <a:pt x="0" y="21323"/>
                </a:lnTo>
                <a:lnTo>
                  <a:pt x="884" y="21323"/>
                </a:lnTo>
                <a:lnTo>
                  <a:pt x="1769" y="21323"/>
                </a:lnTo>
                <a:lnTo>
                  <a:pt x="1769" y="20029"/>
                </a:lnTo>
                <a:cubicBezTo>
                  <a:pt x="1769" y="18088"/>
                  <a:pt x="1820" y="18187"/>
                  <a:pt x="817" y="18187"/>
                </a:cubicBezTo>
                <a:lnTo>
                  <a:pt x="0" y="1818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9" name="Gatsby-Logo.svg" descr="Gatsby-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4356" y="5396996"/>
            <a:ext cx="6875288" cy="1816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61505" b="0"/>
          <a:stretch>
            <a:fillRect/>
          </a:stretch>
        </p:blipFill>
        <p:spPr>
          <a:xfrm rot="867361">
            <a:off x="5215051" y="9982430"/>
            <a:ext cx="3810450" cy="2414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logo.svg" descr="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262502">
            <a:off x="15523100" y="9839676"/>
            <a:ext cx="2848423" cy="2699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Tailwind_CSS_Logo.svg" descr="Tailwind_CSS_Logo.sv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84082" y="9881605"/>
            <a:ext cx="2615837" cy="261583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Oval"/>
          <p:cNvSpPr/>
          <p:nvPr/>
        </p:nvSpPr>
        <p:spPr>
          <a:xfrm rot="20504006">
            <a:off x="234407" y="5123571"/>
            <a:ext cx="6921553" cy="3621258"/>
          </a:xfrm>
          <a:prstGeom prst="ellipse">
            <a:avLst/>
          </a:prstGeom>
          <a:ln w="50800">
            <a:solidFill>
              <a:srgbClr val="00D3D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4" name="Oval"/>
          <p:cNvSpPr/>
          <p:nvPr/>
        </p:nvSpPr>
        <p:spPr>
          <a:xfrm rot="1038799">
            <a:off x="17450950" y="5047372"/>
            <a:ext cx="6921551" cy="3621257"/>
          </a:xfrm>
          <a:prstGeom prst="ellipse">
            <a:avLst/>
          </a:prstGeom>
          <a:ln w="50800">
            <a:solidFill>
              <a:srgbClr val="00D3D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05" name="Oval"/>
          <p:cNvSpPr/>
          <p:nvPr/>
        </p:nvSpPr>
        <p:spPr>
          <a:xfrm rot="1888">
            <a:off x="10176785" y="9376688"/>
            <a:ext cx="4030429" cy="3625669"/>
          </a:xfrm>
          <a:prstGeom prst="ellipse">
            <a:avLst/>
          </a:prstGeom>
          <a:ln w="50800">
            <a:solidFill>
              <a:srgbClr val="00D3D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2000" fill="hold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t’s Project Week!"/>
          <p:cNvSpPr txBox="1"/>
          <p:nvPr>
            <p:ph type="title"/>
          </p:nvPr>
        </p:nvSpPr>
        <p:spPr>
          <a:xfrm>
            <a:off x="1295400" y="1620696"/>
            <a:ext cx="21869400" cy="1778388"/>
          </a:xfrm>
          <a:prstGeom prst="rect">
            <a:avLst/>
          </a:prstGeom>
        </p:spPr>
        <p:txBody>
          <a:bodyPr/>
          <a:lstStyle/>
          <a:p>
            <a:pPr/>
            <a:r>
              <a:t>It’s Project Week!</a:t>
            </a:r>
          </a:p>
        </p:txBody>
      </p:sp>
      <p:sp>
        <p:nvSpPr>
          <p:cNvPr id="208" name="Your project should meet these core deliverables:…"/>
          <p:cNvSpPr txBox="1"/>
          <p:nvPr>
            <p:ph type="body" idx="1"/>
          </p:nvPr>
        </p:nvSpPr>
        <p:spPr>
          <a:xfrm>
            <a:off x="1295400" y="3947066"/>
            <a:ext cx="21869400" cy="8460834"/>
          </a:xfrm>
          <a:prstGeom prst="rect">
            <a:avLst/>
          </a:prstGeom>
        </p:spPr>
        <p:txBody>
          <a:bodyPr/>
          <a:lstStyle/>
          <a:p>
            <a:pPr defTabSz="508254">
              <a:spcBef>
                <a:spcPts val="2800"/>
              </a:spcBef>
              <a:defRPr cap="none" spc="0" sz="3400">
                <a:latin typeface="Graphik"/>
                <a:ea typeface="Graphik"/>
                <a:cs typeface="Graphik"/>
                <a:sym typeface="Graphik"/>
              </a:defRPr>
            </a:pPr>
            <a:r>
              <a:t>Your project should meet these </a:t>
            </a:r>
            <a:r>
              <a:rPr u="sng"/>
              <a:t>core deliverables</a:t>
            </a:r>
            <a:r>
              <a:t>:</a:t>
            </a:r>
          </a:p>
          <a:p>
            <a:pPr marL="773430" indent="-773430" defTabSz="508254">
              <a:spcBef>
                <a:spcPts val="2800"/>
              </a:spcBef>
              <a:buSzPct val="100000"/>
              <a:buAutoNum type="arabicPeriod" startAt="1"/>
              <a:defRPr cap="none" spc="0" sz="3400">
                <a:latin typeface="Graphik"/>
                <a:ea typeface="Graphik"/>
                <a:cs typeface="Graphik"/>
                <a:sym typeface="Graphik"/>
              </a:defRPr>
            </a:pPr>
            <a:r>
              <a:t>Maintain </a:t>
            </a:r>
            <a:r>
              <a:rPr u="sng"/>
              <a:t>two repositories</a:t>
            </a:r>
            <a:r>
              <a:t>, one for your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frontend</a:t>
            </a:r>
            <a:r>
              <a:t> and another for your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backend</a:t>
            </a:r>
            <a:r>
              <a:t>.</a:t>
            </a:r>
          </a:p>
          <a:p>
            <a:pPr marL="773430" indent="-773430" defTabSz="508254">
              <a:spcBef>
                <a:spcPts val="2800"/>
              </a:spcBef>
              <a:buSzPct val="100000"/>
              <a:buAutoNum type="arabicPeriod" startAt="1"/>
              <a:defRPr cap="none" spc="0" sz="3400">
                <a:latin typeface="Graphik"/>
                <a:ea typeface="Graphik"/>
                <a:cs typeface="Graphik"/>
                <a:sym typeface="Graphik"/>
              </a:defRPr>
            </a:pPr>
            <a:r>
              <a:t>Use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React Router</a:t>
            </a:r>
            <a:r>
              <a:t> to write a </a:t>
            </a:r>
            <a:r>
              <a:rPr u="sng"/>
              <a:t>styled</a:t>
            </a:r>
            <a:r>
              <a:t>,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single-page application</a:t>
            </a:r>
            <a:r>
              <a:t> with at least </a:t>
            </a:r>
            <a:r>
              <a:rPr u="sng"/>
              <a:t>three </a:t>
            </a:r>
            <a:r>
              <a:rPr u="sng">
                <a:latin typeface="Graphik Semibold"/>
                <a:ea typeface="Graphik Semibold"/>
                <a:cs typeface="Graphik Semibold"/>
                <a:sym typeface="Graphik Semibold"/>
              </a:rPr>
              <a:t>routes</a:t>
            </a:r>
            <a:r>
              <a:t>.</a:t>
            </a:r>
          </a:p>
          <a:p>
            <a:pPr lvl="1" marL="1546860" indent="-773430" defTabSz="508254">
              <a:spcBef>
                <a:spcPts val="2800"/>
              </a:spcBef>
              <a:buSzPct val="100000"/>
              <a:buAutoNum type="alphaUcPeriod" startAt="1"/>
              <a:defRPr cap="none" spc="0" sz="3400">
                <a:latin typeface="Graphik"/>
                <a:ea typeface="Graphik"/>
                <a:cs typeface="Graphik"/>
                <a:sym typeface="Graphik"/>
              </a:defRPr>
            </a:pPr>
            <a:r>
              <a:t>Implement a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navigation selection element</a:t>
            </a:r>
            <a:r>
              <a:t> that lets users switch between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routes</a:t>
            </a:r>
            <a:r>
              <a:t>.</a:t>
            </a:r>
          </a:p>
          <a:p>
            <a:pPr marL="773430" indent="-773430" defTabSz="508254">
              <a:spcBef>
                <a:spcPts val="2800"/>
              </a:spcBef>
              <a:buSzPct val="100000"/>
              <a:buAutoNum type="arabicPeriod" startAt="1"/>
              <a:defRPr cap="none" spc="0" sz="3400">
                <a:latin typeface="Graphik"/>
                <a:ea typeface="Graphik"/>
                <a:cs typeface="Graphik"/>
                <a:sym typeface="Graphik"/>
              </a:defRPr>
            </a:pPr>
            <a:r>
              <a:t>Use </a:t>
            </a:r>
            <a:r>
              <a:rPr u="sng"/>
              <a:t>JSON Server</a:t>
            </a:r>
            <a:r>
              <a:t> to host your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backend</a:t>
            </a:r>
            <a:r>
              <a:t>,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t> resources from it into your app’s state.</a:t>
            </a:r>
          </a:p>
          <a:p>
            <a:pPr marL="773430" indent="-773430" defTabSz="508254">
              <a:spcBef>
                <a:spcPts val="2800"/>
              </a:spcBef>
              <a:buSzPct val="100000"/>
              <a:buAutoNum type="arabicPeriod" startAt="1"/>
              <a:defRPr cap="none" spc="0" sz="3400">
                <a:latin typeface="Graphik"/>
                <a:ea typeface="Graphik"/>
                <a:cs typeface="Graphik"/>
                <a:sym typeface="Graphik"/>
              </a:defRPr>
            </a:pPr>
            <a:r>
              <a:t>Create at least </a:t>
            </a:r>
            <a:r>
              <a:rPr u="sng"/>
              <a:t>five components</a:t>
            </a:r>
            <a:r>
              <a:t>.</a:t>
            </a:r>
          </a:p>
          <a:p>
            <a:pPr lvl="1" marL="1546860" indent="-773430" defTabSz="508254">
              <a:spcBef>
                <a:spcPts val="2800"/>
              </a:spcBef>
              <a:buSzPct val="100000"/>
              <a:buAutoNum type="alphaUcPeriod" startAt="2"/>
              <a:defRPr cap="none" spc="0" sz="3400">
                <a:latin typeface="Graphik"/>
                <a:ea typeface="Graphik"/>
                <a:cs typeface="Graphik"/>
                <a:sym typeface="Graphik"/>
              </a:defRPr>
            </a:pPr>
            <a:r>
              <a:t>At least one of the five should be </a:t>
            </a:r>
            <a:r>
              <a:rPr u="sng"/>
              <a:t>a form which controls its inputs</a:t>
            </a:r>
            <a:r>
              <a:t>.</a:t>
            </a:r>
          </a:p>
          <a:p>
            <a:pPr lvl="2" marL="1690497" indent="-563497" defTabSz="508254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cap="none" spc="0" sz="3400">
                <a:latin typeface="Graphik"/>
                <a:ea typeface="Graphik"/>
                <a:cs typeface="Graphik"/>
                <a:sym typeface="Graphik"/>
              </a:defRPr>
            </a:pPr>
            <a:r>
              <a:t>On submit, the form should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t> to your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backend</a:t>
            </a:r>
            <a:r>
              <a:t> and </a:t>
            </a:r>
            <a:r>
              <a:rPr u="sng"/>
              <a:t>update state</a:t>
            </a:r>
            <a:r>
              <a:t>.</a:t>
            </a:r>
          </a:p>
          <a:p>
            <a:pPr lvl="1" marL="1546860" indent="-773430" defTabSz="508254">
              <a:spcBef>
                <a:spcPts val="2800"/>
              </a:spcBef>
              <a:buSzPct val="100000"/>
              <a:buAutoNum type="alphaUcPeriod" startAt="2"/>
              <a:defRPr cap="none" spc="0" sz="3400">
                <a:latin typeface="Graphik"/>
                <a:ea typeface="Graphik"/>
                <a:cs typeface="Graphik"/>
                <a:sym typeface="Graphik"/>
              </a:defRPr>
            </a:pPr>
            <a:r>
              <a:t>At least one of the five should </a:t>
            </a:r>
            <a:r>
              <a:rPr u="sng"/>
              <a:t>pass props down to a child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et’s Try It!"/>
          <p:cNvSpPr txBox="1"/>
          <p:nvPr>
            <p:ph type="body" sz="half" idx="1"/>
          </p:nvPr>
        </p:nvSpPr>
        <p:spPr>
          <a:xfrm>
            <a:off x="1298276" y="4927599"/>
            <a:ext cx="21863648" cy="3853769"/>
          </a:xfrm>
          <a:prstGeom prst="rect">
            <a:avLst/>
          </a:prstGeom>
        </p:spPr>
        <p:txBody>
          <a:bodyPr/>
          <a:lstStyle>
            <a:lvl1pPr>
              <a:defRPr spc="-500"/>
            </a:lvl1pPr>
          </a:lstStyle>
          <a:p>
            <a:pPr/>
            <a:r>
              <a:t>Let’s Try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ny Questions?"/>
          <p:cNvSpPr txBox="1"/>
          <p:nvPr>
            <p:ph type="body" sz="half" idx="1"/>
          </p:nvPr>
        </p:nvSpPr>
        <p:spPr>
          <a:xfrm>
            <a:off x="1439912" y="4332885"/>
            <a:ext cx="21504176" cy="5497469"/>
          </a:xfrm>
          <a:prstGeom prst="rect">
            <a:avLst/>
          </a:prstGeom>
        </p:spPr>
        <p:txBody>
          <a:bodyPr anchor="b"/>
          <a:lstStyle>
            <a:lvl1pPr marL="714375" indent="-714375" defTabSz="1160858">
              <a:lnSpc>
                <a:spcPct val="70000"/>
              </a:lnSpc>
              <a:defRPr b="1" i="1" spc="-600" sz="133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Any Questions?</a:t>
            </a:r>
          </a:p>
        </p:txBody>
      </p:sp>
      <p:sp>
        <p:nvSpPr>
          <p:cNvPr id="213" name="Remember to visit the project guidelines for a refresher on requirements, along with tips on styling and deployment!"/>
          <p:cNvSpPr txBox="1"/>
          <p:nvPr/>
        </p:nvSpPr>
        <p:spPr>
          <a:xfrm>
            <a:off x="1294502" y="10370652"/>
            <a:ext cx="14986839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pPr/>
            <a:r>
              <a:t>Remember to visit the project guidelines for a refresher on requirements, along with tips on styling and deployment!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